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  <p:sldId id="284" r:id="rId15"/>
    <p:sldId id="286" r:id="rId16"/>
    <p:sldId id="288" r:id="rId17"/>
    <p:sldId id="290" r:id="rId18"/>
    <p:sldId id="292" r:id="rId19"/>
    <p:sldId id="294" r:id="rId20"/>
    <p:sldId id="296" r:id="rId21"/>
    <p:sldId id="298" r:id="rId22"/>
    <p:sldId id="300" r:id="rId23"/>
    <p:sldId id="302" r:id="rId24"/>
  </p:sldIdLst>
  <p:sldSz cx="10160000" cy="7620000"/>
  <p:notesSz cx="6858000" cy="9144000"/>
  <p:custDataLst>
    <p:tags r:id="rId2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74" d="100"/>
          <a:sy n="74" d="100"/>
        </p:scale>
        <p:origin x="146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6EAA11A-2F4D-44AC-9DD3-B8E04C556D88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8895C0A-3346-4A2D-9826-6978C0108F68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6697E19-591F-4604-B05D-A31DDE2EF813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8627DFE2-AEA6-41F6-A532-D84CADA1EBFE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33D3C83A-EE55-4A64-919E-C95FC61C1A89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FD96BB41-1094-4A7A-B8F6-8BC518D71D7B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B98A2B0F-4F96-4D0E-9289-2B471943CA02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95397D1F-07B0-4FA9-8916-C4DDAFDBA166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5810DF6-1F65-44D5-80DE-D5C95A4FC538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2047519-07B2-4B8B-9EC6-F10C2171D52F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4824D72-C481-44D1-A078-9A9CF310786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ep 10-17:03"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ew shape"/>
          <p:cNvSpPr/>
          <p:nvPr/>
        </p:nvSpPr>
        <p:spPr>
          <a:xfrm>
            <a:off x="2601125" y="215549"/>
            <a:ext cx="5016627" cy="38140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47001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5500" b="0" i="0" u="none" strike="noStrike">
                <a:solidFill>
                  <a:srgbClr val="000000"/>
                </a:solidFill>
                <a:latin typeface="NTFPreCursive"/>
              </a:defRPr>
            </a:pPr>
            <a:r>
              <a:rPr sz="5500" b="0" i="0" u="none" strike="noStrike">
                <a:solidFill>
                  <a:srgbClr val="000000"/>
                </a:solidFill>
                <a:latin typeface="NTFPreCursive"/>
              </a:rPr>
              <a:t>Fractions, Decimals and Percentages </a:t>
            </a:r>
          </a:p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5500" b="0" i="0" u="none" strike="noStrike">
                <a:solidFill>
                  <a:srgbClr val="000000"/>
                </a:solidFill>
                <a:latin typeface="NTFPreCursive"/>
              </a:defRPr>
            </a:pPr>
            <a:r>
              <a:rPr sz="5500" b="0" i="0" u="none" strike="noStrike">
                <a:solidFill>
                  <a:srgbClr val="000000"/>
                </a:solidFill>
                <a:latin typeface="NTFPreCursive"/>
              </a:rPr>
              <a:t>for Year 5 and 6</a:t>
            </a:r>
          </a:p>
        </p:txBody>
      </p:sp>
      <p:sp>
        <p:nvSpPr>
          <p:cNvPr id="3" name="New shape"/>
          <p:cNvSpPr/>
          <p:nvPr/>
        </p:nvSpPr>
        <p:spPr>
          <a:xfrm>
            <a:off x="46317" y="1244656"/>
            <a:ext cx="2428367" cy="3146679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New shape"/>
          <p:cNvSpPr/>
          <p:nvPr/>
        </p:nvSpPr>
        <p:spPr>
          <a:xfrm>
            <a:off x="6599210" y="883122"/>
            <a:ext cx="4788154" cy="3187192"/>
          </a:xfrm>
          <a:prstGeom prst="rect">
            <a:avLst/>
          </a:prstGeom>
          <a:blipFill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847530" y="1247742"/>
            <a:ext cx="8254492" cy="3315081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8" name="New shape"/>
          <p:cNvSpPr/>
          <p:nvPr/>
        </p:nvSpPr>
        <p:spPr>
          <a:xfrm>
            <a:off x="5085105" y="2889484"/>
            <a:ext cx="3879724" cy="1365123"/>
          </a:xfrm>
          <a:prstGeom prst="rect">
            <a:avLst/>
          </a:prstGeom>
          <a:blipFill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6965312" y="1509112"/>
            <a:ext cx="638048" cy="1343025"/>
          </a:xfrm>
          <a:prstGeom prst="rect">
            <a:avLst/>
          </a:prstGeom>
          <a:blipFill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0" name="New shape"/>
          <p:cNvSpPr/>
          <p:nvPr/>
        </p:nvSpPr>
        <p:spPr>
          <a:xfrm>
            <a:off x="8267853" y="1509067"/>
            <a:ext cx="638048" cy="1343025"/>
          </a:xfrm>
          <a:prstGeom prst="rect">
            <a:avLst/>
          </a:prstGeom>
          <a:blipFill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1" name="New shape"/>
          <p:cNvSpPr/>
          <p:nvPr/>
        </p:nvSpPr>
        <p:spPr>
          <a:xfrm>
            <a:off x="5003955" y="1509068"/>
            <a:ext cx="2015235" cy="1362837"/>
          </a:xfrm>
          <a:prstGeom prst="rect">
            <a:avLst/>
          </a:prstGeom>
          <a:blipFill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2" name="New shape"/>
          <p:cNvSpPr/>
          <p:nvPr/>
        </p:nvSpPr>
        <p:spPr>
          <a:xfrm>
            <a:off x="5003955" y="1521768"/>
            <a:ext cx="2015235" cy="1362837"/>
          </a:xfrm>
          <a:prstGeom prst="rect">
            <a:avLst/>
          </a:prstGeom>
          <a:blipFill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3" name="New shape"/>
          <p:cNvSpPr/>
          <p:nvPr/>
        </p:nvSpPr>
        <p:spPr>
          <a:xfrm>
            <a:off x="5007324" y="1522597"/>
            <a:ext cx="2015235" cy="1362837"/>
          </a:xfrm>
          <a:prstGeom prst="rect">
            <a:avLst/>
          </a:prstGeom>
          <a:blipFill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4" name="New shape"/>
          <p:cNvSpPr/>
          <p:nvPr/>
        </p:nvSpPr>
        <p:spPr>
          <a:xfrm>
            <a:off x="2350148" y="140023"/>
            <a:ext cx="5006380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Understanding Fractions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2677554" y="162861"/>
            <a:ext cx="4243115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Simplifying Fractions</a:t>
            </a:r>
          </a:p>
        </p:txBody>
      </p:sp>
      <p:sp>
        <p:nvSpPr>
          <p:cNvPr id="848" name="New shape"/>
          <p:cNvSpPr/>
          <p:nvPr/>
        </p:nvSpPr>
        <p:spPr>
          <a:xfrm>
            <a:off x="849389" y="649881"/>
            <a:ext cx="952500" cy="1231900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868801" y="2479513"/>
            <a:ext cx="914400" cy="1117600"/>
          </a:xfrm>
          <a:prstGeom prst="rect">
            <a:avLst/>
          </a:prstGeom>
          <a:blipFill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0" name="New shape"/>
          <p:cNvSpPr/>
          <p:nvPr/>
        </p:nvSpPr>
        <p:spPr>
          <a:xfrm>
            <a:off x="1879943" y="980263"/>
            <a:ext cx="360482" cy="6664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36146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4500" b="0" i="0" u="none" strike="noStrike">
                <a:solidFill>
                  <a:srgbClr val="000000"/>
                </a:solidFill>
                <a:latin typeface="Arial"/>
              </a:defRPr>
            </a:pPr>
            <a:r>
              <a:rPr sz="4500" b="0" i="0" u="none" strike="noStrike">
                <a:solidFill>
                  <a:srgbClr val="000000"/>
                </a:solidFill>
                <a:latin typeface="Arial"/>
              </a:rPr>
              <a:t>=</a:t>
            </a:r>
          </a:p>
        </p:txBody>
      </p:sp>
      <p:sp>
        <p:nvSpPr>
          <p:cNvPr id="851" name="New shape"/>
          <p:cNvSpPr/>
          <p:nvPr/>
        </p:nvSpPr>
        <p:spPr>
          <a:xfrm>
            <a:off x="1907680" y="2706116"/>
            <a:ext cx="360482" cy="6664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36146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4500" b="0" i="0" u="none" strike="noStrike">
                <a:solidFill>
                  <a:srgbClr val="000000"/>
                </a:solidFill>
                <a:latin typeface="Arial"/>
              </a:defRPr>
            </a:pPr>
            <a:r>
              <a:rPr sz="4500" b="0" i="0" u="none" strike="noStrike">
                <a:solidFill>
                  <a:srgbClr val="000000"/>
                </a:solidFill>
                <a:latin typeface="Arial"/>
              </a:rPr>
              <a:t>=</a:t>
            </a:r>
          </a:p>
        </p:txBody>
      </p:sp>
      <p:sp>
        <p:nvSpPr>
          <p:cNvPr id="852" name="New shape"/>
          <p:cNvSpPr/>
          <p:nvPr/>
        </p:nvSpPr>
        <p:spPr>
          <a:xfrm>
            <a:off x="6245428" y="925261"/>
            <a:ext cx="4079113" cy="8986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18779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900" b="0" i="0" u="none" strike="noStrike">
                <a:solidFill>
                  <a:srgbClr val="8B0000"/>
                </a:solidFill>
                <a:latin typeface="Arial"/>
              </a:defRPr>
            </a:pPr>
            <a:r>
              <a:rPr sz="2900" b="0" i="0" u="none" strike="noStrike">
                <a:solidFill>
                  <a:srgbClr val="8B0000"/>
                </a:solidFill>
                <a:latin typeface="Arial"/>
              </a:rPr>
              <a:t>Find the highest common factor.</a:t>
            </a:r>
          </a:p>
        </p:txBody>
      </p:sp>
      <p:sp>
        <p:nvSpPr>
          <p:cNvPr id="853" name="New shape"/>
          <p:cNvSpPr/>
          <p:nvPr/>
        </p:nvSpPr>
        <p:spPr>
          <a:xfrm>
            <a:off x="7380681" y="2379955"/>
            <a:ext cx="2679519" cy="960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20950" rIns="-60271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100" b="0" i="0" u="none" strike="noStrike">
                <a:solidFill>
                  <a:srgbClr val="4B0082"/>
                </a:solidFill>
                <a:latin typeface="Arial"/>
              </a:defRPr>
            </a:pPr>
            <a:r>
              <a:rPr sz="3100" b="0" i="0" u="none" strike="noStrike">
                <a:solidFill>
                  <a:srgbClr val="4B0082"/>
                </a:solidFill>
                <a:latin typeface="Arial"/>
              </a:rPr>
              <a:t>Simplest for or lowest terms.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ew shape"/>
          <p:cNvSpPr/>
          <p:nvPr/>
        </p:nvSpPr>
        <p:spPr>
          <a:xfrm>
            <a:off x="2584835" y="998872"/>
            <a:ext cx="4569941" cy="4743284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2764155" y="164137"/>
            <a:ext cx="4268788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Comparing Fractions</a:t>
            </a:r>
          </a:p>
        </p:txBody>
      </p:sp>
      <p:sp>
        <p:nvSpPr>
          <p:cNvPr id="848" name="New shape"/>
          <p:cNvSpPr/>
          <p:nvPr/>
        </p:nvSpPr>
        <p:spPr>
          <a:xfrm>
            <a:off x="756180" y="916798"/>
            <a:ext cx="1752600" cy="965200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3133204" y="883729"/>
            <a:ext cx="2978192" cy="485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2035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200" b="0" i="0" u="none" strike="noStrike">
                <a:solidFill>
                  <a:srgbClr val="000000"/>
                </a:solidFill>
                <a:latin typeface="Arial"/>
              </a:defRPr>
            </a:pPr>
            <a:r>
              <a:rPr sz="3200" b="0" i="0" u="none" strike="noStrike">
                <a:solidFill>
                  <a:srgbClr val="000000"/>
                </a:solidFill>
                <a:latin typeface="Arial"/>
              </a:rPr>
              <a:t>Which is larger?</a:t>
            </a:r>
          </a:p>
        </p:txBody>
      </p:sp>
      <p:sp>
        <p:nvSpPr>
          <p:cNvPr id="850" name="New shape"/>
          <p:cNvSpPr/>
          <p:nvPr/>
        </p:nvSpPr>
        <p:spPr>
          <a:xfrm>
            <a:off x="7665872" y="728327"/>
            <a:ext cx="2122314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none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none" strike="noStrike">
                <a:solidFill>
                  <a:srgbClr val="000000"/>
                </a:solidFill>
                <a:latin typeface="Arial"/>
              </a:rPr>
              <a:t>&lt;, &gt; or = ?</a:t>
            </a:r>
          </a:p>
        </p:txBody>
      </p:sp>
      <p:sp>
        <p:nvSpPr>
          <p:cNvPr id="851" name="New shape"/>
          <p:cNvSpPr/>
          <p:nvPr/>
        </p:nvSpPr>
        <p:spPr>
          <a:xfrm>
            <a:off x="3569792" y="2051850"/>
            <a:ext cx="6524878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none" strike="noStrike">
                <a:solidFill>
                  <a:srgbClr val="8B0000"/>
                </a:solidFill>
                <a:latin typeface="Arial"/>
              </a:defRPr>
            </a:pPr>
            <a:r>
              <a:rPr sz="3600" b="0" i="0" u="none" strike="noStrike">
                <a:solidFill>
                  <a:srgbClr val="8B0000"/>
                </a:solidFill>
                <a:latin typeface="Arial"/>
              </a:rPr>
              <a:t>Find a lowest common multiple.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2495423" y="151116"/>
            <a:ext cx="3833368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Ordering Fractions</a:t>
            </a:r>
          </a:p>
        </p:txBody>
      </p:sp>
      <p:sp>
        <p:nvSpPr>
          <p:cNvPr id="848" name="New shape"/>
          <p:cNvSpPr/>
          <p:nvPr/>
        </p:nvSpPr>
        <p:spPr>
          <a:xfrm>
            <a:off x="335571" y="874489"/>
            <a:ext cx="3450987" cy="1069733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2495423" y="151116"/>
            <a:ext cx="3833368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Ordering Fractions</a:t>
            </a:r>
          </a:p>
        </p:txBody>
      </p:sp>
      <p:sp>
        <p:nvSpPr>
          <p:cNvPr id="848" name="New shape"/>
          <p:cNvSpPr/>
          <p:nvPr/>
        </p:nvSpPr>
        <p:spPr>
          <a:xfrm>
            <a:off x="5467286" y="894136"/>
            <a:ext cx="4437888" cy="1109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none" strike="noStrike">
                <a:solidFill>
                  <a:srgbClr val="8B0000"/>
                </a:solidFill>
                <a:latin typeface="Arial"/>
              </a:defRPr>
            </a:pPr>
            <a:r>
              <a:rPr sz="3600" b="0" i="0" u="none" strike="noStrike">
                <a:solidFill>
                  <a:srgbClr val="8B0000"/>
                </a:solidFill>
                <a:latin typeface="Arial"/>
              </a:rPr>
              <a:t>Find a lowest common multiple.</a:t>
            </a:r>
          </a:p>
        </p:txBody>
      </p:sp>
      <p:sp>
        <p:nvSpPr>
          <p:cNvPr id="849" name="New shape"/>
          <p:cNvSpPr/>
          <p:nvPr/>
        </p:nvSpPr>
        <p:spPr>
          <a:xfrm>
            <a:off x="228467" y="955199"/>
            <a:ext cx="4753573" cy="1353448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1483131" y="167452"/>
            <a:ext cx="8689594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Adding Fractions - Same Denominator</a:t>
            </a:r>
          </a:p>
        </p:txBody>
      </p:sp>
      <p:sp>
        <p:nvSpPr>
          <p:cNvPr id="848" name="New shape"/>
          <p:cNvSpPr/>
          <p:nvPr/>
        </p:nvSpPr>
        <p:spPr>
          <a:xfrm>
            <a:off x="537967" y="1147984"/>
            <a:ext cx="2895600" cy="2349500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1152741" y="167452"/>
            <a:ext cx="9019921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Adding Fractions - Different Denominator</a:t>
            </a:r>
          </a:p>
        </p:txBody>
      </p:sp>
      <p:sp>
        <p:nvSpPr>
          <p:cNvPr id="848" name="New shape"/>
          <p:cNvSpPr/>
          <p:nvPr/>
        </p:nvSpPr>
        <p:spPr>
          <a:xfrm>
            <a:off x="930985" y="1048076"/>
            <a:ext cx="1714500" cy="914400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6065673" y="901955"/>
            <a:ext cx="4437888" cy="1109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none" strike="noStrike">
                <a:solidFill>
                  <a:srgbClr val="8B0000"/>
                </a:solidFill>
                <a:latin typeface="Arial"/>
              </a:defRPr>
            </a:pPr>
            <a:r>
              <a:rPr sz="3600" b="0" i="0" u="none" strike="noStrike">
                <a:solidFill>
                  <a:srgbClr val="8B0000"/>
                </a:solidFill>
                <a:latin typeface="Arial"/>
              </a:rPr>
              <a:t>Find a lowest common multiple.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850739" y="174785"/>
            <a:ext cx="9097518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Subtracting Fractions - Same Denominator</a:t>
            </a:r>
          </a:p>
        </p:txBody>
      </p:sp>
      <p:sp>
        <p:nvSpPr>
          <p:cNvPr id="848" name="New shape"/>
          <p:cNvSpPr/>
          <p:nvPr/>
        </p:nvSpPr>
        <p:spPr>
          <a:xfrm>
            <a:off x="649711" y="1215860"/>
            <a:ext cx="2715188" cy="1443791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499711" y="192918"/>
            <a:ext cx="9317863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Subtracting Fractions - Different Denominator</a:t>
            </a:r>
          </a:p>
        </p:txBody>
      </p:sp>
      <p:sp>
        <p:nvSpPr>
          <p:cNvPr id="848" name="New shape"/>
          <p:cNvSpPr/>
          <p:nvPr/>
        </p:nvSpPr>
        <p:spPr>
          <a:xfrm>
            <a:off x="673481" y="843925"/>
            <a:ext cx="1924937" cy="1326068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6147842" y="914653"/>
            <a:ext cx="4437888" cy="1109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none" strike="noStrike">
                <a:solidFill>
                  <a:srgbClr val="8B0000"/>
                </a:solidFill>
                <a:latin typeface="Arial"/>
              </a:defRPr>
            </a:pPr>
            <a:r>
              <a:rPr sz="3600" b="0" i="0" u="none" strike="noStrike">
                <a:solidFill>
                  <a:srgbClr val="8B0000"/>
                </a:solidFill>
                <a:latin typeface="Arial"/>
              </a:rPr>
              <a:t>Find a lowest common multiple.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817058" y="243868"/>
            <a:ext cx="8863456" cy="4524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19864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0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000" b="0" i="0" u="sng" strike="noStrike">
                <a:solidFill>
                  <a:srgbClr val="000000"/>
                </a:solidFill>
                <a:latin typeface="Arial"/>
              </a:rPr>
              <a:t>Mixed numbers to Improper Fractions - vice versa</a:t>
            </a:r>
          </a:p>
        </p:txBody>
      </p:sp>
      <p:sp>
        <p:nvSpPr>
          <p:cNvPr id="848" name="New shape"/>
          <p:cNvSpPr/>
          <p:nvPr/>
        </p:nvSpPr>
        <p:spPr>
          <a:xfrm>
            <a:off x="545404" y="936037"/>
            <a:ext cx="1231900" cy="1143000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632185" y="2812578"/>
            <a:ext cx="1079500" cy="1231900"/>
          </a:xfrm>
          <a:prstGeom prst="rect">
            <a:avLst/>
          </a:prstGeom>
          <a:blipFill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0" name="New shape"/>
          <p:cNvSpPr/>
          <p:nvPr/>
        </p:nvSpPr>
        <p:spPr>
          <a:xfrm>
            <a:off x="6729172" y="974638"/>
            <a:ext cx="1141968" cy="901553"/>
          </a:xfrm>
          <a:prstGeom prst="rect">
            <a:avLst/>
          </a:prstGeom>
          <a:blipFill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1" name="New shape"/>
          <p:cNvSpPr/>
          <p:nvPr/>
        </p:nvSpPr>
        <p:spPr>
          <a:xfrm>
            <a:off x="6737449" y="2655896"/>
            <a:ext cx="1131995" cy="1253280"/>
          </a:xfrm>
          <a:prstGeom prst="rect">
            <a:avLst/>
          </a:prstGeom>
          <a:blipFill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1607033" y="168499"/>
            <a:ext cx="6581353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Multiplying Fractions by Integers</a:t>
            </a:r>
          </a:p>
        </p:txBody>
      </p:sp>
      <p:sp>
        <p:nvSpPr>
          <p:cNvPr id="848" name="New shape"/>
          <p:cNvSpPr/>
          <p:nvPr/>
        </p:nvSpPr>
        <p:spPr>
          <a:xfrm>
            <a:off x="380223" y="853795"/>
            <a:ext cx="1441693" cy="1275981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6392545" y="925274"/>
            <a:ext cx="3783966" cy="8592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16608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700" b="0" i="0" u="none" strike="noStrike">
                <a:solidFill>
                  <a:srgbClr val="00005E"/>
                </a:solidFill>
                <a:latin typeface="Arial"/>
              </a:defRPr>
            </a:pPr>
            <a:r>
              <a:rPr sz="2700" b="0" i="0" u="none" strike="noStrike">
                <a:solidFill>
                  <a:srgbClr val="00005E"/>
                </a:solidFill>
                <a:latin typeface="Arial"/>
              </a:rPr>
              <a:t>Multiply the numerator by the integer.</a:t>
            </a:r>
          </a:p>
        </p:txBody>
      </p:sp>
      <p:sp>
        <p:nvSpPr>
          <p:cNvPr id="850" name="New shape"/>
          <p:cNvSpPr/>
          <p:nvPr/>
        </p:nvSpPr>
        <p:spPr>
          <a:xfrm>
            <a:off x="311336" y="2557979"/>
            <a:ext cx="1514257" cy="1358243"/>
          </a:xfrm>
          <a:prstGeom prst="rect">
            <a:avLst/>
          </a:prstGeom>
          <a:blipFill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1" name="New shape"/>
          <p:cNvSpPr/>
          <p:nvPr/>
        </p:nvSpPr>
        <p:spPr>
          <a:xfrm>
            <a:off x="6720294" y="3314789"/>
            <a:ext cx="3494278" cy="1273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16608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700" b="0" i="0" u="none" strike="noStrike">
                <a:solidFill>
                  <a:srgbClr val="8B0000"/>
                </a:solidFill>
                <a:latin typeface="Arial"/>
              </a:defRPr>
            </a:pPr>
            <a:r>
              <a:rPr sz="2700" b="0" i="0" u="none" strike="noStrike">
                <a:solidFill>
                  <a:srgbClr val="8B0000"/>
                </a:solidFill>
                <a:latin typeface="Arial"/>
              </a:rPr>
              <a:t>Improper fraction? Convert to a mixed number.</a:t>
            </a:r>
          </a:p>
        </p:txBody>
      </p:sp>
      <p:sp>
        <p:nvSpPr>
          <p:cNvPr id="852" name="New shape"/>
          <p:cNvSpPr/>
          <p:nvPr/>
        </p:nvSpPr>
        <p:spPr>
          <a:xfrm>
            <a:off x="9479372" y="4346829"/>
            <a:ext cx="360297" cy="264473"/>
          </a:xfrm>
          <a:prstGeom prst="rect">
            <a:avLst/>
          </a:prstGeom>
          <a:blipFill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3" name="New shape"/>
          <p:cNvSpPr/>
          <p:nvPr/>
        </p:nvSpPr>
        <p:spPr>
          <a:xfrm>
            <a:off x="9653796" y="236241"/>
            <a:ext cx="235483" cy="223624"/>
          </a:xfrm>
          <a:prstGeom prst="rect">
            <a:avLst/>
          </a:prstGeom>
          <a:blipFill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4" name="New shape"/>
          <p:cNvSpPr/>
          <p:nvPr/>
        </p:nvSpPr>
        <p:spPr>
          <a:xfrm>
            <a:off x="6195479" y="2165998"/>
            <a:ext cx="4430649" cy="7945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1443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500" b="0" i="0" u="none" strike="noStrike">
                <a:solidFill>
                  <a:srgbClr val="005500"/>
                </a:solidFill>
                <a:latin typeface="Arial"/>
              </a:defRPr>
            </a:pPr>
            <a:r>
              <a:rPr sz="2500" b="0" i="0" u="none" strike="noStrike">
                <a:solidFill>
                  <a:srgbClr val="005500"/>
                </a:solidFill>
                <a:latin typeface="Arial"/>
              </a:rPr>
              <a:t>Will the answer need simplifying?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1403210" y="161704"/>
            <a:ext cx="7150862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Multiplying Fractions by Fractions</a:t>
            </a:r>
          </a:p>
        </p:txBody>
      </p:sp>
      <p:sp>
        <p:nvSpPr>
          <p:cNvPr id="848" name="New shape"/>
          <p:cNvSpPr/>
          <p:nvPr/>
        </p:nvSpPr>
        <p:spPr>
          <a:xfrm>
            <a:off x="556697" y="862170"/>
            <a:ext cx="1532957" cy="976348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9566201" y="4045465"/>
            <a:ext cx="470226" cy="198709"/>
          </a:xfrm>
          <a:prstGeom prst="rect">
            <a:avLst/>
          </a:prstGeom>
          <a:blipFill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0" name="New shape"/>
          <p:cNvSpPr/>
          <p:nvPr/>
        </p:nvSpPr>
        <p:spPr>
          <a:xfrm>
            <a:off x="5074589" y="895045"/>
            <a:ext cx="4799330" cy="8812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17693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800" b="0" i="0" u="none" strike="noStrike">
                <a:solidFill>
                  <a:srgbClr val="00008B"/>
                </a:solidFill>
                <a:latin typeface="Arial"/>
              </a:defRPr>
            </a:pPr>
            <a:r>
              <a:rPr sz="2800" b="0" i="0" u="none" strike="noStrike">
                <a:solidFill>
                  <a:srgbClr val="00008B"/>
                </a:solidFill>
                <a:latin typeface="Arial"/>
              </a:rPr>
              <a:t>Multiply the numerators and and the denominators.</a:t>
            </a:r>
          </a:p>
        </p:txBody>
      </p:sp>
      <p:sp>
        <p:nvSpPr>
          <p:cNvPr id="851" name="New shape"/>
          <p:cNvSpPr/>
          <p:nvPr/>
        </p:nvSpPr>
        <p:spPr>
          <a:xfrm>
            <a:off x="5951982" y="2136839"/>
            <a:ext cx="3316479" cy="8390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16608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700" b="0" i="0" u="none" strike="noStrike">
                <a:solidFill>
                  <a:srgbClr val="8B0000"/>
                </a:solidFill>
                <a:latin typeface="Arial"/>
              </a:defRPr>
            </a:pPr>
            <a:r>
              <a:rPr sz="2700" b="0" i="0" u="none" strike="noStrike">
                <a:solidFill>
                  <a:srgbClr val="8B0000"/>
                </a:solidFill>
                <a:latin typeface="Arial"/>
              </a:rPr>
              <a:t>Then simplify if possible.</a:t>
            </a:r>
          </a:p>
        </p:txBody>
      </p:sp>
      <p:sp>
        <p:nvSpPr>
          <p:cNvPr id="852" name="New shape"/>
          <p:cNvSpPr/>
          <p:nvPr/>
        </p:nvSpPr>
        <p:spPr>
          <a:xfrm>
            <a:off x="434571" y="2530527"/>
            <a:ext cx="1771075" cy="1280867"/>
          </a:xfrm>
          <a:prstGeom prst="rect">
            <a:avLst/>
          </a:prstGeom>
          <a:blipFill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1283411" y="183469"/>
            <a:ext cx="7597552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Dividing Whole numbers by Fractions</a:t>
            </a:r>
          </a:p>
        </p:txBody>
      </p:sp>
      <p:sp>
        <p:nvSpPr>
          <p:cNvPr id="848" name="New shape"/>
          <p:cNvSpPr/>
          <p:nvPr/>
        </p:nvSpPr>
        <p:spPr>
          <a:xfrm>
            <a:off x="453506" y="938498"/>
            <a:ext cx="1537195" cy="1461096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4365676" y="950415"/>
            <a:ext cx="5927598" cy="7796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1443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500" b="0" i="0" u="none" strike="noStrike">
                <a:solidFill>
                  <a:srgbClr val="FF0000"/>
                </a:solidFill>
                <a:latin typeface="Arial"/>
              </a:defRPr>
            </a:pPr>
            <a:r>
              <a:rPr sz="2500" b="0" i="0" u="none" strike="noStrike">
                <a:solidFill>
                  <a:srgbClr val="FF0000"/>
                </a:solidFill>
                <a:latin typeface="Arial"/>
              </a:rPr>
              <a:t>Multiply the denominator by the integer but leave the numerator alone.</a:t>
            </a:r>
          </a:p>
        </p:txBody>
      </p:sp>
      <p:sp>
        <p:nvSpPr>
          <p:cNvPr id="850" name="New shape"/>
          <p:cNvSpPr/>
          <p:nvPr/>
        </p:nvSpPr>
        <p:spPr>
          <a:xfrm>
            <a:off x="529923" y="2880253"/>
            <a:ext cx="1361538" cy="1139548"/>
          </a:xfrm>
          <a:prstGeom prst="rect">
            <a:avLst/>
          </a:prstGeom>
          <a:blipFill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2612809" y="169358"/>
            <a:ext cx="4319910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Fractions of Amounts</a:t>
            </a:r>
          </a:p>
        </p:txBody>
      </p:sp>
      <p:sp>
        <p:nvSpPr>
          <p:cNvPr id="848" name="New shape"/>
          <p:cNvSpPr/>
          <p:nvPr/>
        </p:nvSpPr>
        <p:spPr>
          <a:xfrm>
            <a:off x="247800" y="3559559"/>
            <a:ext cx="9271000" cy="533400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49" name="New shape"/>
          <p:cNvSpPr/>
          <p:nvPr/>
        </p:nvSpPr>
        <p:spPr>
          <a:xfrm>
            <a:off x="370343" y="625713"/>
            <a:ext cx="1948878" cy="812033"/>
          </a:xfrm>
          <a:prstGeom prst="rect">
            <a:avLst/>
          </a:prstGeom>
          <a:blipFill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0" name="New shape"/>
          <p:cNvSpPr/>
          <p:nvPr/>
        </p:nvSpPr>
        <p:spPr>
          <a:xfrm>
            <a:off x="6997382" y="921230"/>
            <a:ext cx="2657557" cy="417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16608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700" b="0" i="0" u="none" strike="noStrike">
                <a:solidFill>
                  <a:srgbClr val="8B0000"/>
                </a:solidFill>
                <a:latin typeface="Arial"/>
              </a:defRPr>
            </a:pPr>
            <a:r>
              <a:rPr sz="2700" b="0" i="0" u="none" strike="noStrike">
                <a:solidFill>
                  <a:srgbClr val="8B0000"/>
                </a:solidFill>
                <a:latin typeface="Arial"/>
              </a:rPr>
              <a:t>Unit fraction first.</a:t>
            </a:r>
          </a:p>
        </p:txBody>
      </p:sp>
      <p:sp>
        <p:nvSpPr>
          <p:cNvPr id="851" name="New shape"/>
          <p:cNvSpPr/>
          <p:nvPr/>
        </p:nvSpPr>
        <p:spPr>
          <a:xfrm>
            <a:off x="6585063" y="1716456"/>
            <a:ext cx="3925062" cy="3979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15522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600" b="0" i="0" u="none" strike="noStrike">
                <a:solidFill>
                  <a:srgbClr val="8B0000"/>
                </a:solidFill>
                <a:latin typeface="Arial"/>
              </a:defRPr>
            </a:pPr>
            <a:r>
              <a:rPr sz="2600" b="0" i="0" u="none" strike="noStrike">
                <a:solidFill>
                  <a:srgbClr val="8B0000"/>
                </a:solidFill>
                <a:latin typeface="Arial"/>
              </a:rPr>
              <a:t>Then non-unit fraction.</a:t>
            </a:r>
          </a:p>
        </p:txBody>
      </p:sp>
      <p:sp>
        <p:nvSpPr>
          <p:cNvPr id="852" name="New shape"/>
          <p:cNvSpPr/>
          <p:nvPr/>
        </p:nvSpPr>
        <p:spPr>
          <a:xfrm>
            <a:off x="160583" y="1633906"/>
            <a:ext cx="3573057" cy="4351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17693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800" b="0" i="0" u="none" strike="noStrike">
                <a:solidFill>
                  <a:srgbClr val="000000"/>
                </a:solidFill>
                <a:latin typeface="Arial"/>
              </a:defRPr>
            </a:pPr>
            <a:r>
              <a:rPr sz="2800" b="0" i="0" u="none" strike="noStrike">
                <a:solidFill>
                  <a:srgbClr val="000000"/>
                </a:solidFill>
                <a:latin typeface="Arial"/>
              </a:rPr>
              <a:t>Three-quarters of 164</a:t>
            </a:r>
          </a:p>
        </p:txBody>
      </p:sp>
      <p:sp>
        <p:nvSpPr>
          <p:cNvPr id="853" name="New shape"/>
          <p:cNvSpPr/>
          <p:nvPr/>
        </p:nvSpPr>
        <p:spPr>
          <a:xfrm>
            <a:off x="3043568" y="2893936"/>
            <a:ext cx="3800947" cy="4185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16608" rIns="-13215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700" b="0" i="0" u="none" strike="noStrike">
                <a:solidFill>
                  <a:srgbClr val="FF0000"/>
                </a:solidFill>
                <a:latin typeface="Arial"/>
              </a:defRPr>
            </a:pPr>
            <a:r>
              <a:rPr sz="2700" b="0" i="0" u="none" strike="noStrike">
                <a:solidFill>
                  <a:srgbClr val="FF0000"/>
                </a:solidFill>
                <a:latin typeface="Arial"/>
              </a:rPr>
              <a:t>Apply to word problems: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1421473" y="177744"/>
            <a:ext cx="6534677" cy="4765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0950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1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100" b="0" i="0" u="sng" strike="noStrike">
                <a:solidFill>
                  <a:srgbClr val="000000"/>
                </a:solidFill>
                <a:latin typeface="Arial"/>
              </a:rPr>
              <a:t>Fractions to Decimal to Percentages</a:t>
            </a:r>
          </a:p>
        </p:txBody>
      </p:sp>
      <p:sp>
        <p:nvSpPr>
          <p:cNvPr id="848" name="New shape"/>
          <p:cNvSpPr/>
          <p:nvPr/>
        </p:nvSpPr>
        <p:spPr>
          <a:xfrm>
            <a:off x="140773" y="886604"/>
            <a:ext cx="9693945" cy="40805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16246" rIns="-65186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marL="342000" lvl="0" indent="-342000" algn="l">
              <a:lnSpc>
                <a:spcPct val="102564"/>
              </a:lnSpc>
              <a:spcBef>
                <a:spcPct val="0"/>
              </a:spcBef>
              <a:spcAft>
                <a:spcPct val="0"/>
              </a:spcAft>
              <a:buChar char="•"/>
              <a:defRPr sz="2000" b="1" i="0" u="none" strike="noStrike">
                <a:solidFill>
                  <a:srgbClr val="000000"/>
                </a:solidFill>
                <a:latin typeface="Times New Roman"/>
              </a:defRPr>
            </a:pPr>
            <a:r>
              <a:rPr sz="2000" b="1" i="0" u="none" strike="noStrike">
                <a:solidFill>
                  <a:srgbClr val="000000"/>
                </a:solidFill>
                <a:latin typeface="Times New Roman"/>
              </a:rPr>
              <a:t>Fractions to Decimals</a:t>
            </a:r>
            <a:r>
              <a:rPr sz="2000" b="0" i="0" u="none" strike="noStrike">
                <a:solidFill>
                  <a:srgbClr val="000000"/>
                </a:solidFill>
                <a:latin typeface="Times New Roman"/>
              </a:rPr>
              <a:t>: Divide the numerator by the denominator. For example, 1/4 = 0.25</a:t>
            </a:r>
          </a:p>
          <a:p>
            <a:pPr marL="342000" lvl="0" indent="-342000" algn="l">
              <a:lnSpc>
                <a:spcPct val="102564"/>
              </a:lnSpc>
              <a:spcBef>
                <a:spcPct val="0"/>
              </a:spcBef>
              <a:spcAft>
                <a:spcPct val="0"/>
              </a:spcAft>
              <a:buChar char="•"/>
              <a:defRPr sz="2000" b="1" i="0" u="none" strike="noStrike">
                <a:solidFill>
                  <a:srgbClr val="000000"/>
                </a:solidFill>
                <a:latin typeface="Times New Roman"/>
              </a:defRPr>
            </a:pPr>
            <a:endParaRPr sz="2000" b="0" i="0" u="none" strike="noStrike">
              <a:solidFill>
                <a:srgbClr val="000000"/>
              </a:solidFill>
              <a:latin typeface="Times New Roman"/>
            </a:endParaRPr>
          </a:p>
          <a:p>
            <a:pPr marL="342000" lvl="0" indent="-342000" algn="l">
              <a:lnSpc>
                <a:spcPct val="102564"/>
              </a:lnSpc>
              <a:spcBef>
                <a:spcPct val="0"/>
              </a:spcBef>
              <a:spcAft>
                <a:spcPct val="0"/>
              </a:spcAft>
              <a:buChar char="•"/>
              <a:defRPr sz="2000" b="1" i="0" u="none" strike="noStrike">
                <a:solidFill>
                  <a:srgbClr val="000000"/>
                </a:solidFill>
                <a:latin typeface="Times New Roman"/>
              </a:defRPr>
            </a:pPr>
            <a:r>
              <a:rPr sz="2000" b="1" i="0" u="none" strike="noStrike">
                <a:solidFill>
                  <a:srgbClr val="000000"/>
                </a:solidFill>
                <a:latin typeface="Times New Roman"/>
              </a:rPr>
              <a:t>Decimals to Fractions</a:t>
            </a:r>
            <a:r>
              <a:rPr sz="2000" b="0" i="0" u="none" strike="noStrike">
                <a:solidFill>
                  <a:srgbClr val="000000"/>
                </a:solidFill>
                <a:latin typeface="Times New Roman"/>
              </a:rPr>
              <a:t>: Write the decimal places as the numerator, then place it over a denominator of 10, 100 or 1000. For example, 0.75 = 75/100, then simplify.</a:t>
            </a:r>
          </a:p>
          <a:p>
            <a:pPr marL="342000" lvl="0" indent="-342000" algn="l">
              <a:lnSpc>
                <a:spcPct val="102564"/>
              </a:lnSpc>
              <a:spcBef>
                <a:spcPct val="0"/>
              </a:spcBef>
              <a:spcAft>
                <a:spcPct val="0"/>
              </a:spcAft>
              <a:buChar char="•"/>
              <a:defRPr sz="2000" b="0" i="0" u="none" strike="noStrike">
                <a:solidFill>
                  <a:srgbClr val="000000"/>
                </a:solidFill>
                <a:latin typeface="Times New Roman"/>
              </a:defRPr>
            </a:pPr>
            <a:endParaRPr sz="2000" b="0" i="0" u="none" strike="noStrike">
              <a:solidFill>
                <a:srgbClr val="000000"/>
              </a:solidFill>
              <a:latin typeface="Times New Roman"/>
            </a:endParaRPr>
          </a:p>
          <a:p>
            <a:pPr marL="342000" lvl="0" indent="-342000" algn="l">
              <a:lnSpc>
                <a:spcPct val="85470"/>
              </a:lnSpc>
              <a:spcBef>
                <a:spcPct val="0"/>
              </a:spcBef>
              <a:spcAft>
                <a:spcPct val="0"/>
              </a:spcAft>
              <a:buChar char="•"/>
              <a:defRPr sz="2000" b="1" i="0" u="none" strike="noStrike">
                <a:solidFill>
                  <a:srgbClr val="000000"/>
                </a:solidFill>
                <a:latin typeface="Times New Roman"/>
              </a:defRPr>
            </a:pPr>
            <a:r>
              <a:rPr sz="2000" b="1" i="0" u="none" strike="noStrike">
                <a:solidFill>
                  <a:srgbClr val="000000"/>
                </a:solidFill>
                <a:latin typeface="Times New Roman"/>
              </a:rPr>
              <a:t>Percentages to Fractions</a:t>
            </a:r>
            <a:r>
              <a:rPr sz="2000" b="0" i="0" u="none" strike="noStrike">
                <a:solidFill>
                  <a:srgbClr val="000000"/>
                </a:solidFill>
                <a:latin typeface="Times New Roman"/>
              </a:rPr>
              <a:t>: Divide the percentage by 100 and simplify. For example, 25% = 25/100, then simplify.</a:t>
            </a:r>
          </a:p>
          <a:p>
            <a:pPr marL="342000" lvl="0" indent="-342000" algn="l">
              <a:lnSpc>
                <a:spcPct val="85470"/>
              </a:lnSpc>
              <a:spcBef>
                <a:spcPct val="0"/>
              </a:spcBef>
              <a:spcAft>
                <a:spcPct val="0"/>
              </a:spcAft>
              <a:buChar char="•"/>
              <a:defRPr sz="2000" b="1" i="0" u="none" strike="noStrike">
                <a:solidFill>
                  <a:srgbClr val="3C51B4"/>
                </a:solidFill>
                <a:latin typeface="roboto"/>
              </a:defRPr>
            </a:pPr>
            <a:r>
              <a:rPr sz="2000" b="1" i="0" u="none" strike="noStrike">
                <a:solidFill>
                  <a:srgbClr val="000000"/>
                </a:solidFill>
                <a:latin typeface="Times New Roman"/>
              </a:rPr>
              <a:t>Fractions to Percentages</a:t>
            </a:r>
            <a:r>
              <a:rPr sz="2000" b="0" i="0" u="none" strike="noStrike">
                <a:solidFill>
                  <a:srgbClr val="000000"/>
                </a:solidFill>
                <a:latin typeface="Times New Roman"/>
              </a:rPr>
              <a:t>: Multiply the fraction by 100. For example, 1/4 × 100 = 25%  </a:t>
            </a:r>
          </a:p>
          <a:p>
            <a:pPr marL="342000" lvl="0" indent="-342000" algn="l">
              <a:lnSpc>
                <a:spcPct val="85470"/>
              </a:lnSpc>
              <a:spcBef>
                <a:spcPct val="0"/>
              </a:spcBef>
              <a:spcAft>
                <a:spcPct val="0"/>
              </a:spcAft>
              <a:buChar char="•"/>
              <a:defRPr sz="2000" b="1" i="0" u="none" strike="noStrike">
                <a:solidFill>
                  <a:srgbClr val="3C51B4"/>
                </a:solidFill>
                <a:latin typeface="roboto"/>
              </a:defRPr>
            </a:pPr>
            <a:r>
              <a:rPr sz="2000" b="1" i="0" u="none" strike="noStrike">
                <a:solidFill>
                  <a:srgbClr val="000000"/>
                </a:solidFill>
                <a:latin typeface="Times New Roman"/>
              </a:rPr>
              <a:t>Decimals to Percentages</a:t>
            </a:r>
            <a:r>
              <a:rPr sz="2000" b="0" i="0" u="none" strike="noStrike">
                <a:solidFill>
                  <a:srgbClr val="000000"/>
                </a:solidFill>
                <a:latin typeface="Times New Roman"/>
              </a:rPr>
              <a:t>: Multiply the decimal by 100. For example, 0.25 ×100 = 25% </a:t>
            </a:r>
          </a:p>
          <a:p>
            <a:pPr lvl="0" algn="l">
              <a:lnSpc>
                <a:spcPct val="106838"/>
              </a:lnSpc>
              <a:spcBef>
                <a:spcPct val="0"/>
              </a:spcBef>
              <a:spcAft>
                <a:spcPct val="0"/>
              </a:spcAft>
              <a:buNone/>
              <a:defRPr sz="1500" b="1" i="0" u="sng" strike="noStrike">
                <a:solidFill>
                  <a:srgbClr val="3C51B4"/>
                </a:solidFill>
                <a:latin typeface="roboto"/>
              </a:defRPr>
            </a:pPr>
            <a:r>
              <a:rPr sz="1500" b="1" i="0" u="sng" strike="noStrike">
                <a:solidFill>
                  <a:srgbClr val="3C51B4"/>
                </a:solidFill>
                <a:latin typeface="roboto"/>
              </a:rPr>
              <a:t>1 ​</a:t>
            </a:r>
            <a:r>
              <a:rPr sz="1200" b="1" i="0" u="sng" strike="noStrike">
                <a:solidFill>
                  <a:srgbClr val="000000"/>
                </a:solidFill>
                <a:latin typeface="Times New Roman"/>
              </a:rPr>
              <a:t>F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1361808" y="167339"/>
            <a:ext cx="7394625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Fractions to Decimal to Percentages</a:t>
            </a:r>
          </a:p>
        </p:txBody>
      </p:sp>
      <p:sp>
        <p:nvSpPr>
          <p:cNvPr id="848" name="New shape"/>
          <p:cNvSpPr/>
          <p:nvPr/>
        </p:nvSpPr>
        <p:spPr>
          <a:xfrm>
            <a:off x="1384440" y="917209"/>
            <a:ext cx="7459980" cy="3168779"/>
          </a:xfrm>
          <a:prstGeom prst="rect">
            <a:avLst/>
          </a:prstGeom>
          <a:blipFill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847" name="New shape"/>
          <p:cNvSpPr/>
          <p:nvPr/>
        </p:nvSpPr>
        <p:spPr>
          <a:xfrm>
            <a:off x="2293480" y="157356"/>
            <a:ext cx="5006826" cy="5361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2700" tIns="-26377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l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3600" b="0" i="0" u="sng" strike="noStrike">
                <a:solidFill>
                  <a:srgbClr val="000000"/>
                </a:solidFill>
                <a:latin typeface="Arial"/>
              </a:defRPr>
            </a:pPr>
            <a:r>
              <a:rPr sz="3600" b="0" i="0" u="sng" strike="noStrike">
                <a:solidFill>
                  <a:srgbClr val="000000"/>
                </a:solidFill>
                <a:latin typeface="Arial"/>
              </a:rPr>
              <a:t>Percentages of Amounts</a:t>
            </a:r>
          </a:p>
        </p:txBody>
      </p:sp>
      <p:sp>
        <p:nvSpPr>
          <p:cNvPr id="848" name="New shape"/>
          <p:cNvSpPr/>
          <p:nvPr/>
        </p:nvSpPr>
        <p:spPr>
          <a:xfrm>
            <a:off x="2526271" y="1698130"/>
            <a:ext cx="4623562" cy="8814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700" tIns="-17693" rIns="-12700" bIns="-12700" rtlCol="0" anchor="t">
            <a:noAutofit/>
          </a:bodyPr>
          <a:lstStyle>
            <a:defPPr>
              <a:defRPr sz="2000" b="0" i="0" u="none" strike="noStrike">
                <a:solidFill>
                  <a:srgbClr val="000000"/>
                </a:solidFill>
                <a:latin typeface="Arial"/>
              </a:defRPr>
            </a:defPPr>
          </a:lstStyle>
          <a:p>
            <a:pPr lvl="0" algn="ctr">
              <a:lnSpc>
                <a:spcPct val="98291"/>
              </a:lnSpc>
              <a:spcBef>
                <a:spcPct val="57500"/>
              </a:spcBef>
              <a:spcAft>
                <a:spcPct val="0"/>
              </a:spcAft>
              <a:buNone/>
              <a:defRPr sz="2800" b="0" i="0" u="none" strike="noStrike">
                <a:solidFill>
                  <a:srgbClr val="00008B"/>
                </a:solidFill>
                <a:latin typeface="Arial"/>
              </a:defRPr>
            </a:pPr>
            <a:r>
              <a:rPr lang="en-US" sz="2800" b="0" i="0" u="none" strike="noStrike" dirty="0">
                <a:solidFill>
                  <a:srgbClr val="00008B"/>
                </a:solidFill>
                <a:latin typeface="Arial"/>
              </a:rPr>
              <a:t>See 'Percentages of amounts building blocks.ppt'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1"/>
            <a:ext cx="10160000" cy="635000"/>
            <a:chOff x="-635000" y="-634999"/>
            <a:chExt cx="10160000" cy="635000"/>
          </a:xfrm>
        </p:grpSpPr>
        <p:sp>
          <p:nvSpPr>
            <p:cNvPr id="3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" name="New shape"/>
            <p:cNvSpPr/>
            <p:nvPr/>
          </p:nvSpPr>
          <p:spPr>
            <a:xfrm>
              <a:off x="-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" name="New shape"/>
            <p:cNvSpPr/>
            <p:nvPr/>
          </p:nvSpPr>
          <p:spPr>
            <a:xfrm>
              <a:off x="-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" name="New shape"/>
            <p:cNvSpPr/>
            <p:nvPr/>
          </p:nvSpPr>
          <p:spPr>
            <a:xfrm flipH="1">
              <a:off x="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New shape"/>
            <p:cNvSpPr/>
            <p:nvPr/>
          </p:nvSpPr>
          <p:spPr>
            <a:xfrm>
              <a:off x="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New shape"/>
            <p:cNvSpPr/>
            <p:nvPr/>
          </p:nvSpPr>
          <p:spPr>
            <a:xfrm>
              <a:off x="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New shape"/>
            <p:cNvSpPr/>
            <p:nvPr/>
          </p:nvSpPr>
          <p:spPr>
            <a:xfrm flipH="1">
              <a:off x="63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New shape"/>
            <p:cNvSpPr/>
            <p:nvPr/>
          </p:nvSpPr>
          <p:spPr>
            <a:xfrm>
              <a:off x="63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New shape"/>
            <p:cNvSpPr/>
            <p:nvPr/>
          </p:nvSpPr>
          <p:spPr>
            <a:xfrm>
              <a:off x="63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New shape"/>
            <p:cNvSpPr/>
            <p:nvPr/>
          </p:nvSpPr>
          <p:spPr>
            <a:xfrm flipH="1">
              <a:off x="127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New shape"/>
            <p:cNvSpPr/>
            <p:nvPr/>
          </p:nvSpPr>
          <p:spPr>
            <a:xfrm>
              <a:off x="127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New shape"/>
            <p:cNvSpPr/>
            <p:nvPr/>
          </p:nvSpPr>
          <p:spPr>
            <a:xfrm>
              <a:off x="127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New shape"/>
            <p:cNvSpPr/>
            <p:nvPr/>
          </p:nvSpPr>
          <p:spPr>
            <a:xfrm flipH="1">
              <a:off x="190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New shape"/>
            <p:cNvSpPr/>
            <p:nvPr/>
          </p:nvSpPr>
          <p:spPr>
            <a:xfrm>
              <a:off x="190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New shape"/>
            <p:cNvSpPr/>
            <p:nvPr/>
          </p:nvSpPr>
          <p:spPr>
            <a:xfrm>
              <a:off x="190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" name="New shape"/>
            <p:cNvSpPr/>
            <p:nvPr/>
          </p:nvSpPr>
          <p:spPr>
            <a:xfrm flipH="1">
              <a:off x="254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" name="New shape"/>
            <p:cNvSpPr/>
            <p:nvPr/>
          </p:nvSpPr>
          <p:spPr>
            <a:xfrm>
              <a:off x="254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" name="New shape"/>
            <p:cNvSpPr/>
            <p:nvPr/>
          </p:nvSpPr>
          <p:spPr>
            <a:xfrm>
              <a:off x="254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New shape"/>
            <p:cNvSpPr/>
            <p:nvPr/>
          </p:nvSpPr>
          <p:spPr>
            <a:xfrm flipH="1">
              <a:off x="317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New shape"/>
            <p:cNvSpPr/>
            <p:nvPr/>
          </p:nvSpPr>
          <p:spPr>
            <a:xfrm>
              <a:off x="317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" name="New shape"/>
            <p:cNvSpPr/>
            <p:nvPr/>
          </p:nvSpPr>
          <p:spPr>
            <a:xfrm>
              <a:off x="317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" name="New shape"/>
            <p:cNvSpPr/>
            <p:nvPr/>
          </p:nvSpPr>
          <p:spPr>
            <a:xfrm flipH="1">
              <a:off x="381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" name="New shape"/>
            <p:cNvSpPr/>
            <p:nvPr/>
          </p:nvSpPr>
          <p:spPr>
            <a:xfrm>
              <a:off x="381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" name="New shape"/>
            <p:cNvSpPr/>
            <p:nvPr/>
          </p:nvSpPr>
          <p:spPr>
            <a:xfrm>
              <a:off x="381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" name="New shape"/>
            <p:cNvSpPr/>
            <p:nvPr/>
          </p:nvSpPr>
          <p:spPr>
            <a:xfrm flipH="1">
              <a:off x="444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" name="New shape"/>
            <p:cNvSpPr/>
            <p:nvPr/>
          </p:nvSpPr>
          <p:spPr>
            <a:xfrm>
              <a:off x="444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" name="New shape"/>
            <p:cNvSpPr/>
            <p:nvPr/>
          </p:nvSpPr>
          <p:spPr>
            <a:xfrm>
              <a:off x="444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" name="New shape"/>
            <p:cNvSpPr/>
            <p:nvPr/>
          </p:nvSpPr>
          <p:spPr>
            <a:xfrm flipH="1">
              <a:off x="508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" name="New shape"/>
            <p:cNvSpPr/>
            <p:nvPr/>
          </p:nvSpPr>
          <p:spPr>
            <a:xfrm>
              <a:off x="508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" name="New shape"/>
            <p:cNvSpPr/>
            <p:nvPr/>
          </p:nvSpPr>
          <p:spPr>
            <a:xfrm>
              <a:off x="508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" name="New shape"/>
            <p:cNvSpPr/>
            <p:nvPr/>
          </p:nvSpPr>
          <p:spPr>
            <a:xfrm flipH="1">
              <a:off x="571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" name="New shape"/>
            <p:cNvSpPr/>
            <p:nvPr/>
          </p:nvSpPr>
          <p:spPr>
            <a:xfrm>
              <a:off x="571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" name="New shape"/>
            <p:cNvSpPr/>
            <p:nvPr/>
          </p:nvSpPr>
          <p:spPr>
            <a:xfrm>
              <a:off x="571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" name="New shape"/>
            <p:cNvSpPr/>
            <p:nvPr/>
          </p:nvSpPr>
          <p:spPr>
            <a:xfrm flipH="1">
              <a:off x="635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" name="New shape"/>
            <p:cNvSpPr/>
            <p:nvPr/>
          </p:nvSpPr>
          <p:spPr>
            <a:xfrm>
              <a:off x="635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" name="New shape"/>
            <p:cNvSpPr/>
            <p:nvPr/>
          </p:nvSpPr>
          <p:spPr>
            <a:xfrm>
              <a:off x="635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" name="New shape"/>
            <p:cNvSpPr/>
            <p:nvPr/>
          </p:nvSpPr>
          <p:spPr>
            <a:xfrm flipH="1">
              <a:off x="698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" name="New shape"/>
            <p:cNvSpPr/>
            <p:nvPr/>
          </p:nvSpPr>
          <p:spPr>
            <a:xfrm>
              <a:off x="698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" name="New shape"/>
            <p:cNvSpPr/>
            <p:nvPr/>
          </p:nvSpPr>
          <p:spPr>
            <a:xfrm>
              <a:off x="698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" name="New shape"/>
            <p:cNvSpPr/>
            <p:nvPr/>
          </p:nvSpPr>
          <p:spPr>
            <a:xfrm flipH="1">
              <a:off x="762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" name="New shape"/>
            <p:cNvSpPr/>
            <p:nvPr/>
          </p:nvSpPr>
          <p:spPr>
            <a:xfrm>
              <a:off x="762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" name="New shape"/>
            <p:cNvSpPr/>
            <p:nvPr/>
          </p:nvSpPr>
          <p:spPr>
            <a:xfrm>
              <a:off x="762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" name="New shape"/>
            <p:cNvSpPr/>
            <p:nvPr/>
          </p:nvSpPr>
          <p:spPr>
            <a:xfrm flipH="1">
              <a:off x="825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" name="New shape"/>
            <p:cNvSpPr/>
            <p:nvPr/>
          </p:nvSpPr>
          <p:spPr>
            <a:xfrm>
              <a:off x="8255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" name="New shape"/>
            <p:cNvSpPr/>
            <p:nvPr/>
          </p:nvSpPr>
          <p:spPr>
            <a:xfrm>
              <a:off x="8255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" name="New shape"/>
            <p:cNvSpPr/>
            <p:nvPr/>
          </p:nvSpPr>
          <p:spPr>
            <a:xfrm flipH="1">
              <a:off x="8890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" name="New shape"/>
            <p:cNvSpPr/>
            <p:nvPr/>
          </p:nvSpPr>
          <p:spPr>
            <a:xfrm>
              <a:off x="8890000" y="-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" name="New shape"/>
            <p:cNvSpPr/>
            <p:nvPr/>
          </p:nvSpPr>
          <p:spPr>
            <a:xfrm>
              <a:off x="8890000" y="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" name="New shape"/>
            <p:cNvSpPr/>
            <p:nvPr/>
          </p:nvSpPr>
          <p:spPr>
            <a:xfrm flipH="1">
              <a:off x="9525000" y="-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0" y="634998"/>
            <a:ext cx="10160000" cy="635000"/>
            <a:chOff x="-635000" y="0"/>
            <a:chExt cx="10160000" cy="635000"/>
          </a:xfrm>
        </p:grpSpPr>
        <p:sp>
          <p:nvSpPr>
            <p:cNvPr id="68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" name="New shape"/>
            <p:cNvSpPr/>
            <p:nvPr/>
          </p:nvSpPr>
          <p:spPr>
            <a:xfrm>
              <a:off x="-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" name="New shape"/>
            <p:cNvSpPr/>
            <p:nvPr/>
          </p:nvSpPr>
          <p:spPr>
            <a:xfrm>
              <a:off x="-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" name="New shape"/>
            <p:cNvSpPr/>
            <p:nvPr/>
          </p:nvSpPr>
          <p:spPr>
            <a:xfrm flipH="1">
              <a:off x="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" name="New shape"/>
            <p:cNvSpPr/>
            <p:nvPr/>
          </p:nvSpPr>
          <p:spPr>
            <a:xfrm>
              <a:off x="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" name="New shape"/>
            <p:cNvSpPr/>
            <p:nvPr/>
          </p:nvSpPr>
          <p:spPr>
            <a:xfrm>
              <a:off x="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" name="New shape"/>
            <p:cNvSpPr/>
            <p:nvPr/>
          </p:nvSpPr>
          <p:spPr>
            <a:xfrm flipH="1">
              <a:off x="63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" name="New shape"/>
            <p:cNvSpPr/>
            <p:nvPr/>
          </p:nvSpPr>
          <p:spPr>
            <a:xfrm>
              <a:off x="63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" name="New shape"/>
            <p:cNvSpPr/>
            <p:nvPr/>
          </p:nvSpPr>
          <p:spPr>
            <a:xfrm>
              <a:off x="63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" name="New shape"/>
            <p:cNvSpPr/>
            <p:nvPr/>
          </p:nvSpPr>
          <p:spPr>
            <a:xfrm flipH="1">
              <a:off x="127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" name="New shape"/>
            <p:cNvSpPr/>
            <p:nvPr/>
          </p:nvSpPr>
          <p:spPr>
            <a:xfrm>
              <a:off x="127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" name="New shape"/>
            <p:cNvSpPr/>
            <p:nvPr/>
          </p:nvSpPr>
          <p:spPr>
            <a:xfrm>
              <a:off x="127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" name="New shape"/>
            <p:cNvSpPr/>
            <p:nvPr/>
          </p:nvSpPr>
          <p:spPr>
            <a:xfrm flipH="1">
              <a:off x="190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5" name="New shape"/>
            <p:cNvSpPr/>
            <p:nvPr/>
          </p:nvSpPr>
          <p:spPr>
            <a:xfrm>
              <a:off x="190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6" name="New shape"/>
            <p:cNvSpPr/>
            <p:nvPr/>
          </p:nvSpPr>
          <p:spPr>
            <a:xfrm>
              <a:off x="190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7" name="New shape"/>
            <p:cNvSpPr/>
            <p:nvPr/>
          </p:nvSpPr>
          <p:spPr>
            <a:xfrm flipH="1">
              <a:off x="254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8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9" name="New shape"/>
            <p:cNvSpPr/>
            <p:nvPr/>
          </p:nvSpPr>
          <p:spPr>
            <a:xfrm>
              <a:off x="254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0" name="New shape"/>
            <p:cNvSpPr/>
            <p:nvPr/>
          </p:nvSpPr>
          <p:spPr>
            <a:xfrm>
              <a:off x="254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1" name="New shape"/>
            <p:cNvSpPr/>
            <p:nvPr/>
          </p:nvSpPr>
          <p:spPr>
            <a:xfrm flipH="1">
              <a:off x="317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2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3" name="New shape"/>
            <p:cNvSpPr/>
            <p:nvPr/>
          </p:nvSpPr>
          <p:spPr>
            <a:xfrm>
              <a:off x="317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4" name="New shape"/>
            <p:cNvSpPr/>
            <p:nvPr/>
          </p:nvSpPr>
          <p:spPr>
            <a:xfrm>
              <a:off x="317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5" name="New shape"/>
            <p:cNvSpPr/>
            <p:nvPr/>
          </p:nvSpPr>
          <p:spPr>
            <a:xfrm flipH="1">
              <a:off x="381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6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7" name="New shape"/>
            <p:cNvSpPr/>
            <p:nvPr/>
          </p:nvSpPr>
          <p:spPr>
            <a:xfrm>
              <a:off x="381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8" name="New shape"/>
            <p:cNvSpPr/>
            <p:nvPr/>
          </p:nvSpPr>
          <p:spPr>
            <a:xfrm>
              <a:off x="381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9" name="New shape"/>
            <p:cNvSpPr/>
            <p:nvPr/>
          </p:nvSpPr>
          <p:spPr>
            <a:xfrm flipH="1">
              <a:off x="444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0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1" name="New shape"/>
            <p:cNvSpPr/>
            <p:nvPr/>
          </p:nvSpPr>
          <p:spPr>
            <a:xfrm>
              <a:off x="444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2" name="New shape"/>
            <p:cNvSpPr/>
            <p:nvPr/>
          </p:nvSpPr>
          <p:spPr>
            <a:xfrm>
              <a:off x="444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3" name="New shape"/>
            <p:cNvSpPr/>
            <p:nvPr/>
          </p:nvSpPr>
          <p:spPr>
            <a:xfrm flipH="1">
              <a:off x="508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4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5" name="New shape"/>
            <p:cNvSpPr/>
            <p:nvPr/>
          </p:nvSpPr>
          <p:spPr>
            <a:xfrm>
              <a:off x="508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6" name="New shape"/>
            <p:cNvSpPr/>
            <p:nvPr/>
          </p:nvSpPr>
          <p:spPr>
            <a:xfrm>
              <a:off x="508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7" name="New shape"/>
            <p:cNvSpPr/>
            <p:nvPr/>
          </p:nvSpPr>
          <p:spPr>
            <a:xfrm flipH="1">
              <a:off x="571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8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9" name="New shape"/>
            <p:cNvSpPr/>
            <p:nvPr/>
          </p:nvSpPr>
          <p:spPr>
            <a:xfrm>
              <a:off x="571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0" name="New shape"/>
            <p:cNvSpPr/>
            <p:nvPr/>
          </p:nvSpPr>
          <p:spPr>
            <a:xfrm>
              <a:off x="571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1" name="New shape"/>
            <p:cNvSpPr/>
            <p:nvPr/>
          </p:nvSpPr>
          <p:spPr>
            <a:xfrm flipH="1">
              <a:off x="635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2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3" name="New shape"/>
            <p:cNvSpPr/>
            <p:nvPr/>
          </p:nvSpPr>
          <p:spPr>
            <a:xfrm>
              <a:off x="635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4" name="New shape"/>
            <p:cNvSpPr/>
            <p:nvPr/>
          </p:nvSpPr>
          <p:spPr>
            <a:xfrm>
              <a:off x="635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5" name="New shape"/>
            <p:cNvSpPr/>
            <p:nvPr/>
          </p:nvSpPr>
          <p:spPr>
            <a:xfrm flipH="1">
              <a:off x="698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6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7" name="New shape"/>
            <p:cNvSpPr/>
            <p:nvPr/>
          </p:nvSpPr>
          <p:spPr>
            <a:xfrm>
              <a:off x="698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8" name="New shape"/>
            <p:cNvSpPr/>
            <p:nvPr/>
          </p:nvSpPr>
          <p:spPr>
            <a:xfrm>
              <a:off x="698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9" name="New shape"/>
            <p:cNvSpPr/>
            <p:nvPr/>
          </p:nvSpPr>
          <p:spPr>
            <a:xfrm flipH="1">
              <a:off x="762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0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1" name="New shape"/>
            <p:cNvSpPr/>
            <p:nvPr/>
          </p:nvSpPr>
          <p:spPr>
            <a:xfrm>
              <a:off x="762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2" name="New shape"/>
            <p:cNvSpPr/>
            <p:nvPr/>
          </p:nvSpPr>
          <p:spPr>
            <a:xfrm>
              <a:off x="762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3" name="New shape"/>
            <p:cNvSpPr/>
            <p:nvPr/>
          </p:nvSpPr>
          <p:spPr>
            <a:xfrm flipH="1">
              <a:off x="825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4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5" name="New shape"/>
            <p:cNvSpPr/>
            <p:nvPr/>
          </p:nvSpPr>
          <p:spPr>
            <a:xfrm>
              <a:off x="8255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6" name="New shape"/>
            <p:cNvSpPr/>
            <p:nvPr/>
          </p:nvSpPr>
          <p:spPr>
            <a:xfrm>
              <a:off x="8255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7" name="New shape"/>
            <p:cNvSpPr/>
            <p:nvPr/>
          </p:nvSpPr>
          <p:spPr>
            <a:xfrm flipH="1">
              <a:off x="8890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8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9" name="New shape"/>
            <p:cNvSpPr/>
            <p:nvPr/>
          </p:nvSpPr>
          <p:spPr>
            <a:xfrm>
              <a:off x="8890000" y="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0" name="New shape"/>
            <p:cNvSpPr/>
            <p:nvPr/>
          </p:nvSpPr>
          <p:spPr>
            <a:xfrm>
              <a:off x="8890000" y="63500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1" name="New shape"/>
            <p:cNvSpPr/>
            <p:nvPr/>
          </p:nvSpPr>
          <p:spPr>
            <a:xfrm flipH="1">
              <a:off x="9525000" y="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0" y="1269996"/>
            <a:ext cx="10160000" cy="635000"/>
            <a:chOff x="-635000" y="634999"/>
            <a:chExt cx="10160000" cy="635000"/>
          </a:xfrm>
        </p:grpSpPr>
        <p:sp>
          <p:nvSpPr>
            <p:cNvPr id="133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4" name="New shape"/>
            <p:cNvSpPr/>
            <p:nvPr/>
          </p:nvSpPr>
          <p:spPr>
            <a:xfrm>
              <a:off x="-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5" name="New shape"/>
            <p:cNvSpPr/>
            <p:nvPr/>
          </p:nvSpPr>
          <p:spPr>
            <a:xfrm>
              <a:off x="-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6" name="New shape"/>
            <p:cNvSpPr/>
            <p:nvPr/>
          </p:nvSpPr>
          <p:spPr>
            <a:xfrm flipH="1">
              <a:off x="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7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8" name="New shape"/>
            <p:cNvSpPr/>
            <p:nvPr/>
          </p:nvSpPr>
          <p:spPr>
            <a:xfrm>
              <a:off x="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9" name="New shape"/>
            <p:cNvSpPr/>
            <p:nvPr/>
          </p:nvSpPr>
          <p:spPr>
            <a:xfrm>
              <a:off x="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0" name="New shape"/>
            <p:cNvSpPr/>
            <p:nvPr/>
          </p:nvSpPr>
          <p:spPr>
            <a:xfrm flipH="1">
              <a:off x="63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1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2" name="New shape"/>
            <p:cNvSpPr/>
            <p:nvPr/>
          </p:nvSpPr>
          <p:spPr>
            <a:xfrm>
              <a:off x="63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3" name="New shape"/>
            <p:cNvSpPr/>
            <p:nvPr/>
          </p:nvSpPr>
          <p:spPr>
            <a:xfrm>
              <a:off x="63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4" name="New shape"/>
            <p:cNvSpPr/>
            <p:nvPr/>
          </p:nvSpPr>
          <p:spPr>
            <a:xfrm flipH="1">
              <a:off x="127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5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6" name="New shape"/>
            <p:cNvSpPr/>
            <p:nvPr/>
          </p:nvSpPr>
          <p:spPr>
            <a:xfrm>
              <a:off x="127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7" name="New shape"/>
            <p:cNvSpPr/>
            <p:nvPr/>
          </p:nvSpPr>
          <p:spPr>
            <a:xfrm>
              <a:off x="127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8" name="New shape"/>
            <p:cNvSpPr/>
            <p:nvPr/>
          </p:nvSpPr>
          <p:spPr>
            <a:xfrm flipH="1">
              <a:off x="190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9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0" name="New shape"/>
            <p:cNvSpPr/>
            <p:nvPr/>
          </p:nvSpPr>
          <p:spPr>
            <a:xfrm>
              <a:off x="190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1" name="New shape"/>
            <p:cNvSpPr/>
            <p:nvPr/>
          </p:nvSpPr>
          <p:spPr>
            <a:xfrm>
              <a:off x="190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2" name="New shape"/>
            <p:cNvSpPr/>
            <p:nvPr/>
          </p:nvSpPr>
          <p:spPr>
            <a:xfrm flipH="1">
              <a:off x="254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3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4" name="New shape"/>
            <p:cNvSpPr/>
            <p:nvPr/>
          </p:nvSpPr>
          <p:spPr>
            <a:xfrm>
              <a:off x="254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5" name="New shape"/>
            <p:cNvSpPr/>
            <p:nvPr/>
          </p:nvSpPr>
          <p:spPr>
            <a:xfrm>
              <a:off x="254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6" name="New shape"/>
            <p:cNvSpPr/>
            <p:nvPr/>
          </p:nvSpPr>
          <p:spPr>
            <a:xfrm flipH="1">
              <a:off x="317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7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8" name="New shape"/>
            <p:cNvSpPr/>
            <p:nvPr/>
          </p:nvSpPr>
          <p:spPr>
            <a:xfrm>
              <a:off x="317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9" name="New shape"/>
            <p:cNvSpPr/>
            <p:nvPr/>
          </p:nvSpPr>
          <p:spPr>
            <a:xfrm>
              <a:off x="317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0" name="New shape"/>
            <p:cNvSpPr/>
            <p:nvPr/>
          </p:nvSpPr>
          <p:spPr>
            <a:xfrm flipH="1">
              <a:off x="381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1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2" name="New shape"/>
            <p:cNvSpPr/>
            <p:nvPr/>
          </p:nvSpPr>
          <p:spPr>
            <a:xfrm>
              <a:off x="381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3" name="New shape"/>
            <p:cNvSpPr/>
            <p:nvPr/>
          </p:nvSpPr>
          <p:spPr>
            <a:xfrm>
              <a:off x="381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4" name="New shape"/>
            <p:cNvSpPr/>
            <p:nvPr/>
          </p:nvSpPr>
          <p:spPr>
            <a:xfrm flipH="1">
              <a:off x="444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5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6" name="New shape"/>
            <p:cNvSpPr/>
            <p:nvPr/>
          </p:nvSpPr>
          <p:spPr>
            <a:xfrm>
              <a:off x="444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7" name="New shape"/>
            <p:cNvSpPr/>
            <p:nvPr/>
          </p:nvSpPr>
          <p:spPr>
            <a:xfrm>
              <a:off x="444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8" name="New shape"/>
            <p:cNvSpPr/>
            <p:nvPr/>
          </p:nvSpPr>
          <p:spPr>
            <a:xfrm flipH="1">
              <a:off x="508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9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0" name="New shape"/>
            <p:cNvSpPr/>
            <p:nvPr/>
          </p:nvSpPr>
          <p:spPr>
            <a:xfrm>
              <a:off x="508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1" name="New shape"/>
            <p:cNvSpPr/>
            <p:nvPr/>
          </p:nvSpPr>
          <p:spPr>
            <a:xfrm>
              <a:off x="508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2" name="New shape"/>
            <p:cNvSpPr/>
            <p:nvPr/>
          </p:nvSpPr>
          <p:spPr>
            <a:xfrm flipH="1">
              <a:off x="571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3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4" name="New shape"/>
            <p:cNvSpPr/>
            <p:nvPr/>
          </p:nvSpPr>
          <p:spPr>
            <a:xfrm>
              <a:off x="571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5" name="New shape"/>
            <p:cNvSpPr/>
            <p:nvPr/>
          </p:nvSpPr>
          <p:spPr>
            <a:xfrm>
              <a:off x="571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6" name="New shape"/>
            <p:cNvSpPr/>
            <p:nvPr/>
          </p:nvSpPr>
          <p:spPr>
            <a:xfrm flipH="1">
              <a:off x="635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7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8" name="New shape"/>
            <p:cNvSpPr/>
            <p:nvPr/>
          </p:nvSpPr>
          <p:spPr>
            <a:xfrm>
              <a:off x="635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9" name="New shape"/>
            <p:cNvSpPr/>
            <p:nvPr/>
          </p:nvSpPr>
          <p:spPr>
            <a:xfrm>
              <a:off x="635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0" name="New shape"/>
            <p:cNvSpPr/>
            <p:nvPr/>
          </p:nvSpPr>
          <p:spPr>
            <a:xfrm flipH="1">
              <a:off x="698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1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2" name="New shape"/>
            <p:cNvSpPr/>
            <p:nvPr/>
          </p:nvSpPr>
          <p:spPr>
            <a:xfrm>
              <a:off x="698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3" name="New shape"/>
            <p:cNvSpPr/>
            <p:nvPr/>
          </p:nvSpPr>
          <p:spPr>
            <a:xfrm>
              <a:off x="698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4" name="New shape"/>
            <p:cNvSpPr/>
            <p:nvPr/>
          </p:nvSpPr>
          <p:spPr>
            <a:xfrm flipH="1">
              <a:off x="762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5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6" name="New shape"/>
            <p:cNvSpPr/>
            <p:nvPr/>
          </p:nvSpPr>
          <p:spPr>
            <a:xfrm>
              <a:off x="762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7" name="New shape"/>
            <p:cNvSpPr/>
            <p:nvPr/>
          </p:nvSpPr>
          <p:spPr>
            <a:xfrm>
              <a:off x="762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8" name="New shape"/>
            <p:cNvSpPr/>
            <p:nvPr/>
          </p:nvSpPr>
          <p:spPr>
            <a:xfrm flipH="1">
              <a:off x="825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9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0" name="New shape"/>
            <p:cNvSpPr/>
            <p:nvPr/>
          </p:nvSpPr>
          <p:spPr>
            <a:xfrm>
              <a:off x="8255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1" name="New shape"/>
            <p:cNvSpPr/>
            <p:nvPr/>
          </p:nvSpPr>
          <p:spPr>
            <a:xfrm>
              <a:off x="8255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2" name="New shape"/>
            <p:cNvSpPr/>
            <p:nvPr/>
          </p:nvSpPr>
          <p:spPr>
            <a:xfrm flipH="1">
              <a:off x="8890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3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4" name="New shape"/>
            <p:cNvSpPr/>
            <p:nvPr/>
          </p:nvSpPr>
          <p:spPr>
            <a:xfrm>
              <a:off x="8890000" y="634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5" name="New shape"/>
            <p:cNvSpPr/>
            <p:nvPr/>
          </p:nvSpPr>
          <p:spPr>
            <a:xfrm>
              <a:off x="8890000" y="126999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6" name="New shape"/>
            <p:cNvSpPr/>
            <p:nvPr/>
          </p:nvSpPr>
          <p:spPr>
            <a:xfrm flipH="1">
              <a:off x="9525000" y="63499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0" y="1904995"/>
            <a:ext cx="10160000" cy="635000"/>
            <a:chOff x="-635000" y="1269997"/>
            <a:chExt cx="10160000" cy="635000"/>
          </a:xfrm>
        </p:grpSpPr>
        <p:sp>
          <p:nvSpPr>
            <p:cNvPr id="198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9" name="New shape"/>
            <p:cNvSpPr/>
            <p:nvPr/>
          </p:nvSpPr>
          <p:spPr>
            <a:xfrm>
              <a:off x="-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0" name="New shape"/>
            <p:cNvSpPr/>
            <p:nvPr/>
          </p:nvSpPr>
          <p:spPr>
            <a:xfrm>
              <a:off x="-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1" name="New shape"/>
            <p:cNvSpPr/>
            <p:nvPr/>
          </p:nvSpPr>
          <p:spPr>
            <a:xfrm flipH="1">
              <a:off x="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2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3" name="New shape"/>
            <p:cNvSpPr/>
            <p:nvPr/>
          </p:nvSpPr>
          <p:spPr>
            <a:xfrm>
              <a:off x="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4" name="New shape"/>
            <p:cNvSpPr/>
            <p:nvPr/>
          </p:nvSpPr>
          <p:spPr>
            <a:xfrm>
              <a:off x="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5" name="New shape"/>
            <p:cNvSpPr/>
            <p:nvPr/>
          </p:nvSpPr>
          <p:spPr>
            <a:xfrm flipH="1">
              <a:off x="63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6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7" name="New shape"/>
            <p:cNvSpPr/>
            <p:nvPr/>
          </p:nvSpPr>
          <p:spPr>
            <a:xfrm>
              <a:off x="63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8" name="New shape"/>
            <p:cNvSpPr/>
            <p:nvPr/>
          </p:nvSpPr>
          <p:spPr>
            <a:xfrm>
              <a:off x="63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9" name="New shape"/>
            <p:cNvSpPr/>
            <p:nvPr/>
          </p:nvSpPr>
          <p:spPr>
            <a:xfrm flipH="1">
              <a:off x="127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0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1" name="New shape"/>
            <p:cNvSpPr/>
            <p:nvPr/>
          </p:nvSpPr>
          <p:spPr>
            <a:xfrm>
              <a:off x="127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2" name="New shape"/>
            <p:cNvSpPr/>
            <p:nvPr/>
          </p:nvSpPr>
          <p:spPr>
            <a:xfrm>
              <a:off x="127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3" name="New shape"/>
            <p:cNvSpPr/>
            <p:nvPr/>
          </p:nvSpPr>
          <p:spPr>
            <a:xfrm flipH="1">
              <a:off x="190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4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5" name="New shape"/>
            <p:cNvSpPr/>
            <p:nvPr/>
          </p:nvSpPr>
          <p:spPr>
            <a:xfrm>
              <a:off x="190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6" name="New shape"/>
            <p:cNvSpPr/>
            <p:nvPr/>
          </p:nvSpPr>
          <p:spPr>
            <a:xfrm>
              <a:off x="190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7" name="New shape"/>
            <p:cNvSpPr/>
            <p:nvPr/>
          </p:nvSpPr>
          <p:spPr>
            <a:xfrm flipH="1">
              <a:off x="254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8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9" name="New shape"/>
            <p:cNvSpPr/>
            <p:nvPr/>
          </p:nvSpPr>
          <p:spPr>
            <a:xfrm>
              <a:off x="254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0" name="New shape"/>
            <p:cNvSpPr/>
            <p:nvPr/>
          </p:nvSpPr>
          <p:spPr>
            <a:xfrm>
              <a:off x="254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1" name="New shape"/>
            <p:cNvSpPr/>
            <p:nvPr/>
          </p:nvSpPr>
          <p:spPr>
            <a:xfrm flipH="1">
              <a:off x="317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2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3" name="New shape"/>
            <p:cNvSpPr/>
            <p:nvPr/>
          </p:nvSpPr>
          <p:spPr>
            <a:xfrm>
              <a:off x="317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4" name="New shape"/>
            <p:cNvSpPr/>
            <p:nvPr/>
          </p:nvSpPr>
          <p:spPr>
            <a:xfrm>
              <a:off x="317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5" name="New shape"/>
            <p:cNvSpPr/>
            <p:nvPr/>
          </p:nvSpPr>
          <p:spPr>
            <a:xfrm flipH="1">
              <a:off x="381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6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7" name="New shape"/>
            <p:cNvSpPr/>
            <p:nvPr/>
          </p:nvSpPr>
          <p:spPr>
            <a:xfrm>
              <a:off x="381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8" name="New shape"/>
            <p:cNvSpPr/>
            <p:nvPr/>
          </p:nvSpPr>
          <p:spPr>
            <a:xfrm>
              <a:off x="381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29" name="New shape"/>
            <p:cNvSpPr/>
            <p:nvPr/>
          </p:nvSpPr>
          <p:spPr>
            <a:xfrm flipH="1">
              <a:off x="444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0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1" name="New shape"/>
            <p:cNvSpPr/>
            <p:nvPr/>
          </p:nvSpPr>
          <p:spPr>
            <a:xfrm>
              <a:off x="444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2" name="New shape"/>
            <p:cNvSpPr/>
            <p:nvPr/>
          </p:nvSpPr>
          <p:spPr>
            <a:xfrm>
              <a:off x="444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3" name="New shape"/>
            <p:cNvSpPr/>
            <p:nvPr/>
          </p:nvSpPr>
          <p:spPr>
            <a:xfrm flipH="1">
              <a:off x="508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4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5" name="New shape"/>
            <p:cNvSpPr/>
            <p:nvPr/>
          </p:nvSpPr>
          <p:spPr>
            <a:xfrm>
              <a:off x="508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6" name="New shape"/>
            <p:cNvSpPr/>
            <p:nvPr/>
          </p:nvSpPr>
          <p:spPr>
            <a:xfrm>
              <a:off x="508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7" name="New shape"/>
            <p:cNvSpPr/>
            <p:nvPr/>
          </p:nvSpPr>
          <p:spPr>
            <a:xfrm flipH="1">
              <a:off x="571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8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39" name="New shape"/>
            <p:cNvSpPr/>
            <p:nvPr/>
          </p:nvSpPr>
          <p:spPr>
            <a:xfrm>
              <a:off x="571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0" name="New shape"/>
            <p:cNvSpPr/>
            <p:nvPr/>
          </p:nvSpPr>
          <p:spPr>
            <a:xfrm>
              <a:off x="571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1" name="New shape"/>
            <p:cNvSpPr/>
            <p:nvPr/>
          </p:nvSpPr>
          <p:spPr>
            <a:xfrm flipH="1">
              <a:off x="635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2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3" name="New shape"/>
            <p:cNvSpPr/>
            <p:nvPr/>
          </p:nvSpPr>
          <p:spPr>
            <a:xfrm>
              <a:off x="635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4" name="New shape"/>
            <p:cNvSpPr/>
            <p:nvPr/>
          </p:nvSpPr>
          <p:spPr>
            <a:xfrm>
              <a:off x="635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5" name="New shape"/>
            <p:cNvSpPr/>
            <p:nvPr/>
          </p:nvSpPr>
          <p:spPr>
            <a:xfrm flipH="1">
              <a:off x="698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6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7" name="New shape"/>
            <p:cNvSpPr/>
            <p:nvPr/>
          </p:nvSpPr>
          <p:spPr>
            <a:xfrm>
              <a:off x="698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8" name="New shape"/>
            <p:cNvSpPr/>
            <p:nvPr/>
          </p:nvSpPr>
          <p:spPr>
            <a:xfrm>
              <a:off x="698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49" name="New shape"/>
            <p:cNvSpPr/>
            <p:nvPr/>
          </p:nvSpPr>
          <p:spPr>
            <a:xfrm flipH="1">
              <a:off x="762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0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1" name="New shape"/>
            <p:cNvSpPr/>
            <p:nvPr/>
          </p:nvSpPr>
          <p:spPr>
            <a:xfrm>
              <a:off x="762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2" name="New shape"/>
            <p:cNvSpPr/>
            <p:nvPr/>
          </p:nvSpPr>
          <p:spPr>
            <a:xfrm>
              <a:off x="762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3" name="New shape"/>
            <p:cNvSpPr/>
            <p:nvPr/>
          </p:nvSpPr>
          <p:spPr>
            <a:xfrm flipH="1">
              <a:off x="825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4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5" name="New shape"/>
            <p:cNvSpPr/>
            <p:nvPr/>
          </p:nvSpPr>
          <p:spPr>
            <a:xfrm>
              <a:off x="8255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6" name="New shape"/>
            <p:cNvSpPr/>
            <p:nvPr/>
          </p:nvSpPr>
          <p:spPr>
            <a:xfrm>
              <a:off x="8255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7" name="New shape"/>
            <p:cNvSpPr/>
            <p:nvPr/>
          </p:nvSpPr>
          <p:spPr>
            <a:xfrm flipH="1">
              <a:off x="8890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8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59" name="New shape"/>
            <p:cNvSpPr/>
            <p:nvPr/>
          </p:nvSpPr>
          <p:spPr>
            <a:xfrm>
              <a:off x="8890000" y="1269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0" name="New shape"/>
            <p:cNvSpPr/>
            <p:nvPr/>
          </p:nvSpPr>
          <p:spPr>
            <a:xfrm>
              <a:off x="8890000" y="190499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1" name="New shape"/>
            <p:cNvSpPr/>
            <p:nvPr/>
          </p:nvSpPr>
          <p:spPr>
            <a:xfrm flipH="1">
              <a:off x="9525000" y="126999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262" name="Group 261"/>
          <p:cNvGrpSpPr/>
          <p:nvPr/>
        </p:nvGrpSpPr>
        <p:grpSpPr>
          <a:xfrm>
            <a:off x="0" y="2539994"/>
            <a:ext cx="10160000" cy="635000"/>
            <a:chOff x="-635000" y="1904996"/>
            <a:chExt cx="10160000" cy="635000"/>
          </a:xfrm>
        </p:grpSpPr>
        <p:sp>
          <p:nvSpPr>
            <p:cNvPr id="263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4" name="New shape"/>
            <p:cNvSpPr/>
            <p:nvPr/>
          </p:nvSpPr>
          <p:spPr>
            <a:xfrm>
              <a:off x="-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5" name="New shape"/>
            <p:cNvSpPr/>
            <p:nvPr/>
          </p:nvSpPr>
          <p:spPr>
            <a:xfrm>
              <a:off x="-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6" name="New shape"/>
            <p:cNvSpPr/>
            <p:nvPr/>
          </p:nvSpPr>
          <p:spPr>
            <a:xfrm flipH="1">
              <a:off x="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7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8" name="New shape"/>
            <p:cNvSpPr/>
            <p:nvPr/>
          </p:nvSpPr>
          <p:spPr>
            <a:xfrm>
              <a:off x="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9" name="New shape"/>
            <p:cNvSpPr/>
            <p:nvPr/>
          </p:nvSpPr>
          <p:spPr>
            <a:xfrm>
              <a:off x="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0" name="New shape"/>
            <p:cNvSpPr/>
            <p:nvPr/>
          </p:nvSpPr>
          <p:spPr>
            <a:xfrm flipH="1">
              <a:off x="63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1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2" name="New shape"/>
            <p:cNvSpPr/>
            <p:nvPr/>
          </p:nvSpPr>
          <p:spPr>
            <a:xfrm>
              <a:off x="63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3" name="New shape"/>
            <p:cNvSpPr/>
            <p:nvPr/>
          </p:nvSpPr>
          <p:spPr>
            <a:xfrm>
              <a:off x="63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4" name="New shape"/>
            <p:cNvSpPr/>
            <p:nvPr/>
          </p:nvSpPr>
          <p:spPr>
            <a:xfrm flipH="1">
              <a:off x="127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5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6" name="New shape"/>
            <p:cNvSpPr/>
            <p:nvPr/>
          </p:nvSpPr>
          <p:spPr>
            <a:xfrm>
              <a:off x="127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7" name="New shape"/>
            <p:cNvSpPr/>
            <p:nvPr/>
          </p:nvSpPr>
          <p:spPr>
            <a:xfrm>
              <a:off x="127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8" name="New shape"/>
            <p:cNvSpPr/>
            <p:nvPr/>
          </p:nvSpPr>
          <p:spPr>
            <a:xfrm flipH="1">
              <a:off x="190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9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0" name="New shape"/>
            <p:cNvSpPr/>
            <p:nvPr/>
          </p:nvSpPr>
          <p:spPr>
            <a:xfrm>
              <a:off x="190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1" name="New shape"/>
            <p:cNvSpPr/>
            <p:nvPr/>
          </p:nvSpPr>
          <p:spPr>
            <a:xfrm>
              <a:off x="190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2" name="New shape"/>
            <p:cNvSpPr/>
            <p:nvPr/>
          </p:nvSpPr>
          <p:spPr>
            <a:xfrm flipH="1">
              <a:off x="254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3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4" name="New shape"/>
            <p:cNvSpPr/>
            <p:nvPr/>
          </p:nvSpPr>
          <p:spPr>
            <a:xfrm>
              <a:off x="254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5" name="New shape"/>
            <p:cNvSpPr/>
            <p:nvPr/>
          </p:nvSpPr>
          <p:spPr>
            <a:xfrm>
              <a:off x="254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6" name="New shape"/>
            <p:cNvSpPr/>
            <p:nvPr/>
          </p:nvSpPr>
          <p:spPr>
            <a:xfrm flipH="1">
              <a:off x="317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7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8" name="New shape"/>
            <p:cNvSpPr/>
            <p:nvPr/>
          </p:nvSpPr>
          <p:spPr>
            <a:xfrm>
              <a:off x="317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9" name="New shape"/>
            <p:cNvSpPr/>
            <p:nvPr/>
          </p:nvSpPr>
          <p:spPr>
            <a:xfrm>
              <a:off x="317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0" name="New shape"/>
            <p:cNvSpPr/>
            <p:nvPr/>
          </p:nvSpPr>
          <p:spPr>
            <a:xfrm flipH="1">
              <a:off x="381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1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2" name="New shape"/>
            <p:cNvSpPr/>
            <p:nvPr/>
          </p:nvSpPr>
          <p:spPr>
            <a:xfrm>
              <a:off x="381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3" name="New shape"/>
            <p:cNvSpPr/>
            <p:nvPr/>
          </p:nvSpPr>
          <p:spPr>
            <a:xfrm>
              <a:off x="381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4" name="New shape"/>
            <p:cNvSpPr/>
            <p:nvPr/>
          </p:nvSpPr>
          <p:spPr>
            <a:xfrm flipH="1">
              <a:off x="444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5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6" name="New shape"/>
            <p:cNvSpPr/>
            <p:nvPr/>
          </p:nvSpPr>
          <p:spPr>
            <a:xfrm>
              <a:off x="444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7" name="New shape"/>
            <p:cNvSpPr/>
            <p:nvPr/>
          </p:nvSpPr>
          <p:spPr>
            <a:xfrm>
              <a:off x="444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8" name="New shape"/>
            <p:cNvSpPr/>
            <p:nvPr/>
          </p:nvSpPr>
          <p:spPr>
            <a:xfrm flipH="1">
              <a:off x="508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99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0" name="New shape"/>
            <p:cNvSpPr/>
            <p:nvPr/>
          </p:nvSpPr>
          <p:spPr>
            <a:xfrm>
              <a:off x="508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1" name="New shape"/>
            <p:cNvSpPr/>
            <p:nvPr/>
          </p:nvSpPr>
          <p:spPr>
            <a:xfrm>
              <a:off x="508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2" name="New shape"/>
            <p:cNvSpPr/>
            <p:nvPr/>
          </p:nvSpPr>
          <p:spPr>
            <a:xfrm flipH="1">
              <a:off x="571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3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4" name="New shape"/>
            <p:cNvSpPr/>
            <p:nvPr/>
          </p:nvSpPr>
          <p:spPr>
            <a:xfrm>
              <a:off x="571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5" name="New shape"/>
            <p:cNvSpPr/>
            <p:nvPr/>
          </p:nvSpPr>
          <p:spPr>
            <a:xfrm>
              <a:off x="571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6" name="New shape"/>
            <p:cNvSpPr/>
            <p:nvPr/>
          </p:nvSpPr>
          <p:spPr>
            <a:xfrm flipH="1">
              <a:off x="635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7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8" name="New shape"/>
            <p:cNvSpPr/>
            <p:nvPr/>
          </p:nvSpPr>
          <p:spPr>
            <a:xfrm>
              <a:off x="635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09" name="New shape"/>
            <p:cNvSpPr/>
            <p:nvPr/>
          </p:nvSpPr>
          <p:spPr>
            <a:xfrm>
              <a:off x="635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0" name="New shape"/>
            <p:cNvSpPr/>
            <p:nvPr/>
          </p:nvSpPr>
          <p:spPr>
            <a:xfrm flipH="1">
              <a:off x="698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1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2" name="New shape"/>
            <p:cNvSpPr/>
            <p:nvPr/>
          </p:nvSpPr>
          <p:spPr>
            <a:xfrm>
              <a:off x="698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3" name="New shape"/>
            <p:cNvSpPr/>
            <p:nvPr/>
          </p:nvSpPr>
          <p:spPr>
            <a:xfrm>
              <a:off x="698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4" name="New shape"/>
            <p:cNvSpPr/>
            <p:nvPr/>
          </p:nvSpPr>
          <p:spPr>
            <a:xfrm flipH="1">
              <a:off x="762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5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6" name="New shape"/>
            <p:cNvSpPr/>
            <p:nvPr/>
          </p:nvSpPr>
          <p:spPr>
            <a:xfrm>
              <a:off x="762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7" name="New shape"/>
            <p:cNvSpPr/>
            <p:nvPr/>
          </p:nvSpPr>
          <p:spPr>
            <a:xfrm>
              <a:off x="762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8" name="New shape"/>
            <p:cNvSpPr/>
            <p:nvPr/>
          </p:nvSpPr>
          <p:spPr>
            <a:xfrm flipH="1">
              <a:off x="825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19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0" name="New shape"/>
            <p:cNvSpPr/>
            <p:nvPr/>
          </p:nvSpPr>
          <p:spPr>
            <a:xfrm>
              <a:off x="8255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1" name="New shape"/>
            <p:cNvSpPr/>
            <p:nvPr/>
          </p:nvSpPr>
          <p:spPr>
            <a:xfrm>
              <a:off x="8255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2" name="New shape"/>
            <p:cNvSpPr/>
            <p:nvPr/>
          </p:nvSpPr>
          <p:spPr>
            <a:xfrm flipH="1">
              <a:off x="8890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3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4" name="New shape"/>
            <p:cNvSpPr/>
            <p:nvPr/>
          </p:nvSpPr>
          <p:spPr>
            <a:xfrm>
              <a:off x="8890000" y="1904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5" name="New shape"/>
            <p:cNvSpPr/>
            <p:nvPr/>
          </p:nvSpPr>
          <p:spPr>
            <a:xfrm>
              <a:off x="8890000" y="2539996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6" name="New shape"/>
            <p:cNvSpPr/>
            <p:nvPr/>
          </p:nvSpPr>
          <p:spPr>
            <a:xfrm flipH="1">
              <a:off x="9525000" y="1904996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27" name="Group 326"/>
          <p:cNvGrpSpPr/>
          <p:nvPr/>
        </p:nvGrpSpPr>
        <p:grpSpPr>
          <a:xfrm>
            <a:off x="0" y="3174993"/>
            <a:ext cx="10160000" cy="635000"/>
            <a:chOff x="-635000" y="2539995"/>
            <a:chExt cx="10160000" cy="635000"/>
          </a:xfrm>
        </p:grpSpPr>
        <p:sp>
          <p:nvSpPr>
            <p:cNvPr id="328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29" name="New shape"/>
            <p:cNvSpPr/>
            <p:nvPr/>
          </p:nvSpPr>
          <p:spPr>
            <a:xfrm>
              <a:off x="-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0" name="New shape"/>
            <p:cNvSpPr/>
            <p:nvPr/>
          </p:nvSpPr>
          <p:spPr>
            <a:xfrm>
              <a:off x="-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1" name="New shape"/>
            <p:cNvSpPr/>
            <p:nvPr/>
          </p:nvSpPr>
          <p:spPr>
            <a:xfrm flipH="1">
              <a:off x="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2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3" name="New shape"/>
            <p:cNvSpPr/>
            <p:nvPr/>
          </p:nvSpPr>
          <p:spPr>
            <a:xfrm>
              <a:off x="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4" name="New shape"/>
            <p:cNvSpPr/>
            <p:nvPr/>
          </p:nvSpPr>
          <p:spPr>
            <a:xfrm>
              <a:off x="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5" name="New shape"/>
            <p:cNvSpPr/>
            <p:nvPr/>
          </p:nvSpPr>
          <p:spPr>
            <a:xfrm flipH="1">
              <a:off x="63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6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7" name="New shape"/>
            <p:cNvSpPr/>
            <p:nvPr/>
          </p:nvSpPr>
          <p:spPr>
            <a:xfrm>
              <a:off x="63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8" name="New shape"/>
            <p:cNvSpPr/>
            <p:nvPr/>
          </p:nvSpPr>
          <p:spPr>
            <a:xfrm>
              <a:off x="63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39" name="New shape"/>
            <p:cNvSpPr/>
            <p:nvPr/>
          </p:nvSpPr>
          <p:spPr>
            <a:xfrm flipH="1">
              <a:off x="127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0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1" name="New shape"/>
            <p:cNvSpPr/>
            <p:nvPr/>
          </p:nvSpPr>
          <p:spPr>
            <a:xfrm>
              <a:off x="127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2" name="New shape"/>
            <p:cNvSpPr/>
            <p:nvPr/>
          </p:nvSpPr>
          <p:spPr>
            <a:xfrm>
              <a:off x="127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3" name="New shape"/>
            <p:cNvSpPr/>
            <p:nvPr/>
          </p:nvSpPr>
          <p:spPr>
            <a:xfrm flipH="1">
              <a:off x="190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4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5" name="New shape"/>
            <p:cNvSpPr/>
            <p:nvPr/>
          </p:nvSpPr>
          <p:spPr>
            <a:xfrm>
              <a:off x="190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6" name="New shape"/>
            <p:cNvSpPr/>
            <p:nvPr/>
          </p:nvSpPr>
          <p:spPr>
            <a:xfrm>
              <a:off x="190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7" name="New shape"/>
            <p:cNvSpPr/>
            <p:nvPr/>
          </p:nvSpPr>
          <p:spPr>
            <a:xfrm flipH="1">
              <a:off x="254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8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49" name="New shape"/>
            <p:cNvSpPr/>
            <p:nvPr/>
          </p:nvSpPr>
          <p:spPr>
            <a:xfrm>
              <a:off x="254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0" name="New shape"/>
            <p:cNvSpPr/>
            <p:nvPr/>
          </p:nvSpPr>
          <p:spPr>
            <a:xfrm>
              <a:off x="254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1" name="New shape"/>
            <p:cNvSpPr/>
            <p:nvPr/>
          </p:nvSpPr>
          <p:spPr>
            <a:xfrm flipH="1">
              <a:off x="317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2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3" name="New shape"/>
            <p:cNvSpPr/>
            <p:nvPr/>
          </p:nvSpPr>
          <p:spPr>
            <a:xfrm>
              <a:off x="317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4" name="New shape"/>
            <p:cNvSpPr/>
            <p:nvPr/>
          </p:nvSpPr>
          <p:spPr>
            <a:xfrm>
              <a:off x="317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5" name="New shape"/>
            <p:cNvSpPr/>
            <p:nvPr/>
          </p:nvSpPr>
          <p:spPr>
            <a:xfrm flipH="1">
              <a:off x="381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6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7" name="New shape"/>
            <p:cNvSpPr/>
            <p:nvPr/>
          </p:nvSpPr>
          <p:spPr>
            <a:xfrm>
              <a:off x="381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8" name="New shape"/>
            <p:cNvSpPr/>
            <p:nvPr/>
          </p:nvSpPr>
          <p:spPr>
            <a:xfrm>
              <a:off x="381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59" name="New shape"/>
            <p:cNvSpPr/>
            <p:nvPr/>
          </p:nvSpPr>
          <p:spPr>
            <a:xfrm flipH="1">
              <a:off x="444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0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1" name="New shape"/>
            <p:cNvSpPr/>
            <p:nvPr/>
          </p:nvSpPr>
          <p:spPr>
            <a:xfrm>
              <a:off x="444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2" name="New shape"/>
            <p:cNvSpPr/>
            <p:nvPr/>
          </p:nvSpPr>
          <p:spPr>
            <a:xfrm>
              <a:off x="444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3" name="New shape"/>
            <p:cNvSpPr/>
            <p:nvPr/>
          </p:nvSpPr>
          <p:spPr>
            <a:xfrm flipH="1">
              <a:off x="508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4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5" name="New shape"/>
            <p:cNvSpPr/>
            <p:nvPr/>
          </p:nvSpPr>
          <p:spPr>
            <a:xfrm>
              <a:off x="508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6" name="New shape"/>
            <p:cNvSpPr/>
            <p:nvPr/>
          </p:nvSpPr>
          <p:spPr>
            <a:xfrm>
              <a:off x="508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7" name="New shape"/>
            <p:cNvSpPr/>
            <p:nvPr/>
          </p:nvSpPr>
          <p:spPr>
            <a:xfrm flipH="1">
              <a:off x="571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8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69" name="New shape"/>
            <p:cNvSpPr/>
            <p:nvPr/>
          </p:nvSpPr>
          <p:spPr>
            <a:xfrm>
              <a:off x="571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0" name="New shape"/>
            <p:cNvSpPr/>
            <p:nvPr/>
          </p:nvSpPr>
          <p:spPr>
            <a:xfrm>
              <a:off x="571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1" name="New shape"/>
            <p:cNvSpPr/>
            <p:nvPr/>
          </p:nvSpPr>
          <p:spPr>
            <a:xfrm flipH="1">
              <a:off x="635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2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3" name="New shape"/>
            <p:cNvSpPr/>
            <p:nvPr/>
          </p:nvSpPr>
          <p:spPr>
            <a:xfrm>
              <a:off x="635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4" name="New shape"/>
            <p:cNvSpPr/>
            <p:nvPr/>
          </p:nvSpPr>
          <p:spPr>
            <a:xfrm>
              <a:off x="635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5" name="New shape"/>
            <p:cNvSpPr/>
            <p:nvPr/>
          </p:nvSpPr>
          <p:spPr>
            <a:xfrm flipH="1">
              <a:off x="698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6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7" name="New shape"/>
            <p:cNvSpPr/>
            <p:nvPr/>
          </p:nvSpPr>
          <p:spPr>
            <a:xfrm>
              <a:off x="698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8" name="New shape"/>
            <p:cNvSpPr/>
            <p:nvPr/>
          </p:nvSpPr>
          <p:spPr>
            <a:xfrm>
              <a:off x="698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79" name="New shape"/>
            <p:cNvSpPr/>
            <p:nvPr/>
          </p:nvSpPr>
          <p:spPr>
            <a:xfrm flipH="1">
              <a:off x="762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0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1" name="New shape"/>
            <p:cNvSpPr/>
            <p:nvPr/>
          </p:nvSpPr>
          <p:spPr>
            <a:xfrm>
              <a:off x="762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2" name="New shape"/>
            <p:cNvSpPr/>
            <p:nvPr/>
          </p:nvSpPr>
          <p:spPr>
            <a:xfrm>
              <a:off x="762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3" name="New shape"/>
            <p:cNvSpPr/>
            <p:nvPr/>
          </p:nvSpPr>
          <p:spPr>
            <a:xfrm flipH="1">
              <a:off x="825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4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5" name="New shape"/>
            <p:cNvSpPr/>
            <p:nvPr/>
          </p:nvSpPr>
          <p:spPr>
            <a:xfrm>
              <a:off x="8255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6" name="New shape"/>
            <p:cNvSpPr/>
            <p:nvPr/>
          </p:nvSpPr>
          <p:spPr>
            <a:xfrm>
              <a:off x="8255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7" name="New shape"/>
            <p:cNvSpPr/>
            <p:nvPr/>
          </p:nvSpPr>
          <p:spPr>
            <a:xfrm flipH="1">
              <a:off x="8890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8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89" name="New shape"/>
            <p:cNvSpPr/>
            <p:nvPr/>
          </p:nvSpPr>
          <p:spPr>
            <a:xfrm>
              <a:off x="8890000" y="2539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0" name="New shape"/>
            <p:cNvSpPr/>
            <p:nvPr/>
          </p:nvSpPr>
          <p:spPr>
            <a:xfrm>
              <a:off x="8890000" y="3174995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1" name="New shape"/>
            <p:cNvSpPr/>
            <p:nvPr/>
          </p:nvSpPr>
          <p:spPr>
            <a:xfrm flipH="1">
              <a:off x="9525000" y="2539995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92" name="Group 391"/>
          <p:cNvGrpSpPr/>
          <p:nvPr/>
        </p:nvGrpSpPr>
        <p:grpSpPr>
          <a:xfrm>
            <a:off x="0" y="3809991"/>
            <a:ext cx="10160000" cy="635000"/>
            <a:chOff x="-635000" y="3174994"/>
            <a:chExt cx="10160000" cy="635000"/>
          </a:xfrm>
        </p:grpSpPr>
        <p:sp>
          <p:nvSpPr>
            <p:cNvPr id="393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4" name="New shape"/>
            <p:cNvSpPr/>
            <p:nvPr/>
          </p:nvSpPr>
          <p:spPr>
            <a:xfrm>
              <a:off x="-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5" name="New shape"/>
            <p:cNvSpPr/>
            <p:nvPr/>
          </p:nvSpPr>
          <p:spPr>
            <a:xfrm>
              <a:off x="-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6" name="New shape"/>
            <p:cNvSpPr/>
            <p:nvPr/>
          </p:nvSpPr>
          <p:spPr>
            <a:xfrm flipH="1">
              <a:off x="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7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8" name="New shape"/>
            <p:cNvSpPr/>
            <p:nvPr/>
          </p:nvSpPr>
          <p:spPr>
            <a:xfrm>
              <a:off x="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399" name="New shape"/>
            <p:cNvSpPr/>
            <p:nvPr/>
          </p:nvSpPr>
          <p:spPr>
            <a:xfrm>
              <a:off x="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0" name="New shape"/>
            <p:cNvSpPr/>
            <p:nvPr/>
          </p:nvSpPr>
          <p:spPr>
            <a:xfrm flipH="1">
              <a:off x="63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1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2" name="New shape"/>
            <p:cNvSpPr/>
            <p:nvPr/>
          </p:nvSpPr>
          <p:spPr>
            <a:xfrm>
              <a:off x="63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3" name="New shape"/>
            <p:cNvSpPr/>
            <p:nvPr/>
          </p:nvSpPr>
          <p:spPr>
            <a:xfrm>
              <a:off x="63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4" name="New shape"/>
            <p:cNvSpPr/>
            <p:nvPr/>
          </p:nvSpPr>
          <p:spPr>
            <a:xfrm flipH="1">
              <a:off x="127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5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6" name="New shape"/>
            <p:cNvSpPr/>
            <p:nvPr/>
          </p:nvSpPr>
          <p:spPr>
            <a:xfrm>
              <a:off x="127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7" name="New shape"/>
            <p:cNvSpPr/>
            <p:nvPr/>
          </p:nvSpPr>
          <p:spPr>
            <a:xfrm>
              <a:off x="127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8" name="New shape"/>
            <p:cNvSpPr/>
            <p:nvPr/>
          </p:nvSpPr>
          <p:spPr>
            <a:xfrm flipH="1">
              <a:off x="190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09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0" name="New shape"/>
            <p:cNvSpPr/>
            <p:nvPr/>
          </p:nvSpPr>
          <p:spPr>
            <a:xfrm>
              <a:off x="190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1" name="New shape"/>
            <p:cNvSpPr/>
            <p:nvPr/>
          </p:nvSpPr>
          <p:spPr>
            <a:xfrm>
              <a:off x="190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2" name="New shape"/>
            <p:cNvSpPr/>
            <p:nvPr/>
          </p:nvSpPr>
          <p:spPr>
            <a:xfrm flipH="1">
              <a:off x="254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3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4" name="New shape"/>
            <p:cNvSpPr/>
            <p:nvPr/>
          </p:nvSpPr>
          <p:spPr>
            <a:xfrm>
              <a:off x="254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5" name="New shape"/>
            <p:cNvSpPr/>
            <p:nvPr/>
          </p:nvSpPr>
          <p:spPr>
            <a:xfrm>
              <a:off x="254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6" name="New shape"/>
            <p:cNvSpPr/>
            <p:nvPr/>
          </p:nvSpPr>
          <p:spPr>
            <a:xfrm flipH="1">
              <a:off x="317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7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8" name="New shape"/>
            <p:cNvSpPr/>
            <p:nvPr/>
          </p:nvSpPr>
          <p:spPr>
            <a:xfrm>
              <a:off x="317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19" name="New shape"/>
            <p:cNvSpPr/>
            <p:nvPr/>
          </p:nvSpPr>
          <p:spPr>
            <a:xfrm>
              <a:off x="317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0" name="New shape"/>
            <p:cNvSpPr/>
            <p:nvPr/>
          </p:nvSpPr>
          <p:spPr>
            <a:xfrm flipH="1">
              <a:off x="381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1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2" name="New shape"/>
            <p:cNvSpPr/>
            <p:nvPr/>
          </p:nvSpPr>
          <p:spPr>
            <a:xfrm>
              <a:off x="381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3" name="New shape"/>
            <p:cNvSpPr/>
            <p:nvPr/>
          </p:nvSpPr>
          <p:spPr>
            <a:xfrm>
              <a:off x="381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4" name="New shape"/>
            <p:cNvSpPr/>
            <p:nvPr/>
          </p:nvSpPr>
          <p:spPr>
            <a:xfrm flipH="1">
              <a:off x="444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5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6" name="New shape"/>
            <p:cNvSpPr/>
            <p:nvPr/>
          </p:nvSpPr>
          <p:spPr>
            <a:xfrm>
              <a:off x="444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7" name="New shape"/>
            <p:cNvSpPr/>
            <p:nvPr/>
          </p:nvSpPr>
          <p:spPr>
            <a:xfrm>
              <a:off x="444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8" name="New shape"/>
            <p:cNvSpPr/>
            <p:nvPr/>
          </p:nvSpPr>
          <p:spPr>
            <a:xfrm flipH="1">
              <a:off x="508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29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0" name="New shape"/>
            <p:cNvSpPr/>
            <p:nvPr/>
          </p:nvSpPr>
          <p:spPr>
            <a:xfrm>
              <a:off x="508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1" name="New shape"/>
            <p:cNvSpPr/>
            <p:nvPr/>
          </p:nvSpPr>
          <p:spPr>
            <a:xfrm>
              <a:off x="508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2" name="New shape"/>
            <p:cNvSpPr/>
            <p:nvPr/>
          </p:nvSpPr>
          <p:spPr>
            <a:xfrm flipH="1">
              <a:off x="571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3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4" name="New shape"/>
            <p:cNvSpPr/>
            <p:nvPr/>
          </p:nvSpPr>
          <p:spPr>
            <a:xfrm>
              <a:off x="571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5" name="New shape"/>
            <p:cNvSpPr/>
            <p:nvPr/>
          </p:nvSpPr>
          <p:spPr>
            <a:xfrm>
              <a:off x="571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6" name="New shape"/>
            <p:cNvSpPr/>
            <p:nvPr/>
          </p:nvSpPr>
          <p:spPr>
            <a:xfrm flipH="1">
              <a:off x="635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7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8" name="New shape"/>
            <p:cNvSpPr/>
            <p:nvPr/>
          </p:nvSpPr>
          <p:spPr>
            <a:xfrm>
              <a:off x="635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39" name="New shape"/>
            <p:cNvSpPr/>
            <p:nvPr/>
          </p:nvSpPr>
          <p:spPr>
            <a:xfrm>
              <a:off x="635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0" name="New shape"/>
            <p:cNvSpPr/>
            <p:nvPr/>
          </p:nvSpPr>
          <p:spPr>
            <a:xfrm flipH="1">
              <a:off x="698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1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2" name="New shape"/>
            <p:cNvSpPr/>
            <p:nvPr/>
          </p:nvSpPr>
          <p:spPr>
            <a:xfrm>
              <a:off x="698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3" name="New shape"/>
            <p:cNvSpPr/>
            <p:nvPr/>
          </p:nvSpPr>
          <p:spPr>
            <a:xfrm>
              <a:off x="698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4" name="New shape"/>
            <p:cNvSpPr/>
            <p:nvPr/>
          </p:nvSpPr>
          <p:spPr>
            <a:xfrm flipH="1">
              <a:off x="762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5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6" name="New shape"/>
            <p:cNvSpPr/>
            <p:nvPr/>
          </p:nvSpPr>
          <p:spPr>
            <a:xfrm>
              <a:off x="762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7" name="New shape"/>
            <p:cNvSpPr/>
            <p:nvPr/>
          </p:nvSpPr>
          <p:spPr>
            <a:xfrm>
              <a:off x="762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8" name="New shape"/>
            <p:cNvSpPr/>
            <p:nvPr/>
          </p:nvSpPr>
          <p:spPr>
            <a:xfrm flipH="1">
              <a:off x="825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49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0" name="New shape"/>
            <p:cNvSpPr/>
            <p:nvPr/>
          </p:nvSpPr>
          <p:spPr>
            <a:xfrm>
              <a:off x="8255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1" name="New shape"/>
            <p:cNvSpPr/>
            <p:nvPr/>
          </p:nvSpPr>
          <p:spPr>
            <a:xfrm>
              <a:off x="8255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2" name="New shape"/>
            <p:cNvSpPr/>
            <p:nvPr/>
          </p:nvSpPr>
          <p:spPr>
            <a:xfrm flipH="1">
              <a:off x="8890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3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4" name="New shape"/>
            <p:cNvSpPr/>
            <p:nvPr/>
          </p:nvSpPr>
          <p:spPr>
            <a:xfrm>
              <a:off x="8890000" y="3174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5" name="New shape"/>
            <p:cNvSpPr/>
            <p:nvPr/>
          </p:nvSpPr>
          <p:spPr>
            <a:xfrm>
              <a:off x="8890000" y="3809994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6" name="New shape"/>
            <p:cNvSpPr/>
            <p:nvPr/>
          </p:nvSpPr>
          <p:spPr>
            <a:xfrm flipH="1">
              <a:off x="9525000" y="3174994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457" name="Group 456"/>
          <p:cNvGrpSpPr/>
          <p:nvPr/>
        </p:nvGrpSpPr>
        <p:grpSpPr>
          <a:xfrm>
            <a:off x="0" y="4444990"/>
            <a:ext cx="10160000" cy="635000"/>
            <a:chOff x="-635000" y="3809993"/>
            <a:chExt cx="10160000" cy="635000"/>
          </a:xfrm>
        </p:grpSpPr>
        <p:sp>
          <p:nvSpPr>
            <p:cNvPr id="458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59" name="New shape"/>
            <p:cNvSpPr/>
            <p:nvPr/>
          </p:nvSpPr>
          <p:spPr>
            <a:xfrm>
              <a:off x="-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0" name="New shape"/>
            <p:cNvSpPr/>
            <p:nvPr/>
          </p:nvSpPr>
          <p:spPr>
            <a:xfrm>
              <a:off x="-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1" name="New shape"/>
            <p:cNvSpPr/>
            <p:nvPr/>
          </p:nvSpPr>
          <p:spPr>
            <a:xfrm flipH="1">
              <a:off x="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2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3" name="New shape"/>
            <p:cNvSpPr/>
            <p:nvPr/>
          </p:nvSpPr>
          <p:spPr>
            <a:xfrm>
              <a:off x="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4" name="New shape"/>
            <p:cNvSpPr/>
            <p:nvPr/>
          </p:nvSpPr>
          <p:spPr>
            <a:xfrm>
              <a:off x="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5" name="New shape"/>
            <p:cNvSpPr/>
            <p:nvPr/>
          </p:nvSpPr>
          <p:spPr>
            <a:xfrm flipH="1">
              <a:off x="63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6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7" name="New shape"/>
            <p:cNvSpPr/>
            <p:nvPr/>
          </p:nvSpPr>
          <p:spPr>
            <a:xfrm>
              <a:off x="63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8" name="New shape"/>
            <p:cNvSpPr/>
            <p:nvPr/>
          </p:nvSpPr>
          <p:spPr>
            <a:xfrm>
              <a:off x="63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69" name="New shape"/>
            <p:cNvSpPr/>
            <p:nvPr/>
          </p:nvSpPr>
          <p:spPr>
            <a:xfrm flipH="1">
              <a:off x="127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0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1" name="New shape"/>
            <p:cNvSpPr/>
            <p:nvPr/>
          </p:nvSpPr>
          <p:spPr>
            <a:xfrm>
              <a:off x="127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2" name="New shape"/>
            <p:cNvSpPr/>
            <p:nvPr/>
          </p:nvSpPr>
          <p:spPr>
            <a:xfrm>
              <a:off x="127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3" name="New shape"/>
            <p:cNvSpPr/>
            <p:nvPr/>
          </p:nvSpPr>
          <p:spPr>
            <a:xfrm flipH="1">
              <a:off x="190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4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5" name="New shape"/>
            <p:cNvSpPr/>
            <p:nvPr/>
          </p:nvSpPr>
          <p:spPr>
            <a:xfrm>
              <a:off x="190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6" name="New shape"/>
            <p:cNvSpPr/>
            <p:nvPr/>
          </p:nvSpPr>
          <p:spPr>
            <a:xfrm>
              <a:off x="190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7" name="New shape"/>
            <p:cNvSpPr/>
            <p:nvPr/>
          </p:nvSpPr>
          <p:spPr>
            <a:xfrm flipH="1">
              <a:off x="254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8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79" name="New shape"/>
            <p:cNvSpPr/>
            <p:nvPr/>
          </p:nvSpPr>
          <p:spPr>
            <a:xfrm>
              <a:off x="254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0" name="New shape"/>
            <p:cNvSpPr/>
            <p:nvPr/>
          </p:nvSpPr>
          <p:spPr>
            <a:xfrm>
              <a:off x="254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1" name="New shape"/>
            <p:cNvSpPr/>
            <p:nvPr/>
          </p:nvSpPr>
          <p:spPr>
            <a:xfrm flipH="1">
              <a:off x="317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2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3" name="New shape"/>
            <p:cNvSpPr/>
            <p:nvPr/>
          </p:nvSpPr>
          <p:spPr>
            <a:xfrm>
              <a:off x="317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4" name="New shape"/>
            <p:cNvSpPr/>
            <p:nvPr/>
          </p:nvSpPr>
          <p:spPr>
            <a:xfrm>
              <a:off x="317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5" name="New shape"/>
            <p:cNvSpPr/>
            <p:nvPr/>
          </p:nvSpPr>
          <p:spPr>
            <a:xfrm flipH="1">
              <a:off x="381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6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7" name="New shape"/>
            <p:cNvSpPr/>
            <p:nvPr/>
          </p:nvSpPr>
          <p:spPr>
            <a:xfrm>
              <a:off x="381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8" name="New shape"/>
            <p:cNvSpPr/>
            <p:nvPr/>
          </p:nvSpPr>
          <p:spPr>
            <a:xfrm>
              <a:off x="381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89" name="New shape"/>
            <p:cNvSpPr/>
            <p:nvPr/>
          </p:nvSpPr>
          <p:spPr>
            <a:xfrm flipH="1">
              <a:off x="444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0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1" name="New shape"/>
            <p:cNvSpPr/>
            <p:nvPr/>
          </p:nvSpPr>
          <p:spPr>
            <a:xfrm>
              <a:off x="444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2" name="New shape"/>
            <p:cNvSpPr/>
            <p:nvPr/>
          </p:nvSpPr>
          <p:spPr>
            <a:xfrm>
              <a:off x="444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3" name="New shape"/>
            <p:cNvSpPr/>
            <p:nvPr/>
          </p:nvSpPr>
          <p:spPr>
            <a:xfrm flipH="1">
              <a:off x="508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4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5" name="New shape"/>
            <p:cNvSpPr/>
            <p:nvPr/>
          </p:nvSpPr>
          <p:spPr>
            <a:xfrm>
              <a:off x="508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6" name="New shape"/>
            <p:cNvSpPr/>
            <p:nvPr/>
          </p:nvSpPr>
          <p:spPr>
            <a:xfrm>
              <a:off x="508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7" name="New shape"/>
            <p:cNvSpPr/>
            <p:nvPr/>
          </p:nvSpPr>
          <p:spPr>
            <a:xfrm flipH="1">
              <a:off x="571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8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499" name="New shape"/>
            <p:cNvSpPr/>
            <p:nvPr/>
          </p:nvSpPr>
          <p:spPr>
            <a:xfrm>
              <a:off x="571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0" name="New shape"/>
            <p:cNvSpPr/>
            <p:nvPr/>
          </p:nvSpPr>
          <p:spPr>
            <a:xfrm>
              <a:off x="571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1" name="New shape"/>
            <p:cNvSpPr/>
            <p:nvPr/>
          </p:nvSpPr>
          <p:spPr>
            <a:xfrm flipH="1">
              <a:off x="635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2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3" name="New shape"/>
            <p:cNvSpPr/>
            <p:nvPr/>
          </p:nvSpPr>
          <p:spPr>
            <a:xfrm>
              <a:off x="635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4" name="New shape"/>
            <p:cNvSpPr/>
            <p:nvPr/>
          </p:nvSpPr>
          <p:spPr>
            <a:xfrm>
              <a:off x="635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5" name="New shape"/>
            <p:cNvSpPr/>
            <p:nvPr/>
          </p:nvSpPr>
          <p:spPr>
            <a:xfrm flipH="1">
              <a:off x="698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6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7" name="New shape"/>
            <p:cNvSpPr/>
            <p:nvPr/>
          </p:nvSpPr>
          <p:spPr>
            <a:xfrm>
              <a:off x="698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8" name="New shape"/>
            <p:cNvSpPr/>
            <p:nvPr/>
          </p:nvSpPr>
          <p:spPr>
            <a:xfrm>
              <a:off x="698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09" name="New shape"/>
            <p:cNvSpPr/>
            <p:nvPr/>
          </p:nvSpPr>
          <p:spPr>
            <a:xfrm flipH="1">
              <a:off x="762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0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1" name="New shape"/>
            <p:cNvSpPr/>
            <p:nvPr/>
          </p:nvSpPr>
          <p:spPr>
            <a:xfrm>
              <a:off x="762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2" name="New shape"/>
            <p:cNvSpPr/>
            <p:nvPr/>
          </p:nvSpPr>
          <p:spPr>
            <a:xfrm>
              <a:off x="762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3" name="New shape"/>
            <p:cNvSpPr/>
            <p:nvPr/>
          </p:nvSpPr>
          <p:spPr>
            <a:xfrm flipH="1">
              <a:off x="825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4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5" name="New shape"/>
            <p:cNvSpPr/>
            <p:nvPr/>
          </p:nvSpPr>
          <p:spPr>
            <a:xfrm>
              <a:off x="8255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6" name="New shape"/>
            <p:cNvSpPr/>
            <p:nvPr/>
          </p:nvSpPr>
          <p:spPr>
            <a:xfrm>
              <a:off x="8255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7" name="New shape"/>
            <p:cNvSpPr/>
            <p:nvPr/>
          </p:nvSpPr>
          <p:spPr>
            <a:xfrm flipH="1">
              <a:off x="8890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8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19" name="New shape"/>
            <p:cNvSpPr/>
            <p:nvPr/>
          </p:nvSpPr>
          <p:spPr>
            <a:xfrm>
              <a:off x="8890000" y="3809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0" name="New shape"/>
            <p:cNvSpPr/>
            <p:nvPr/>
          </p:nvSpPr>
          <p:spPr>
            <a:xfrm>
              <a:off x="8890000" y="4444993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1" name="New shape"/>
            <p:cNvSpPr/>
            <p:nvPr/>
          </p:nvSpPr>
          <p:spPr>
            <a:xfrm flipH="1">
              <a:off x="9525000" y="3809993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22" name="Group 521"/>
          <p:cNvGrpSpPr/>
          <p:nvPr/>
        </p:nvGrpSpPr>
        <p:grpSpPr>
          <a:xfrm>
            <a:off x="0" y="5079989"/>
            <a:ext cx="10160000" cy="635000"/>
            <a:chOff x="-635000" y="4444991"/>
            <a:chExt cx="10160000" cy="635000"/>
          </a:xfrm>
        </p:grpSpPr>
        <p:sp>
          <p:nvSpPr>
            <p:cNvPr id="523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4" name="New shape"/>
            <p:cNvSpPr/>
            <p:nvPr/>
          </p:nvSpPr>
          <p:spPr>
            <a:xfrm>
              <a:off x="-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5" name="New shape"/>
            <p:cNvSpPr/>
            <p:nvPr/>
          </p:nvSpPr>
          <p:spPr>
            <a:xfrm>
              <a:off x="-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6" name="New shape"/>
            <p:cNvSpPr/>
            <p:nvPr/>
          </p:nvSpPr>
          <p:spPr>
            <a:xfrm flipH="1">
              <a:off x="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7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8" name="New shape"/>
            <p:cNvSpPr/>
            <p:nvPr/>
          </p:nvSpPr>
          <p:spPr>
            <a:xfrm>
              <a:off x="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29" name="New shape"/>
            <p:cNvSpPr/>
            <p:nvPr/>
          </p:nvSpPr>
          <p:spPr>
            <a:xfrm>
              <a:off x="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0" name="New shape"/>
            <p:cNvSpPr/>
            <p:nvPr/>
          </p:nvSpPr>
          <p:spPr>
            <a:xfrm flipH="1">
              <a:off x="63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1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2" name="New shape"/>
            <p:cNvSpPr/>
            <p:nvPr/>
          </p:nvSpPr>
          <p:spPr>
            <a:xfrm>
              <a:off x="63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3" name="New shape"/>
            <p:cNvSpPr/>
            <p:nvPr/>
          </p:nvSpPr>
          <p:spPr>
            <a:xfrm>
              <a:off x="63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4" name="New shape"/>
            <p:cNvSpPr/>
            <p:nvPr/>
          </p:nvSpPr>
          <p:spPr>
            <a:xfrm flipH="1">
              <a:off x="127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5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6" name="New shape"/>
            <p:cNvSpPr/>
            <p:nvPr/>
          </p:nvSpPr>
          <p:spPr>
            <a:xfrm>
              <a:off x="127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7" name="New shape"/>
            <p:cNvSpPr/>
            <p:nvPr/>
          </p:nvSpPr>
          <p:spPr>
            <a:xfrm>
              <a:off x="127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8" name="New shape"/>
            <p:cNvSpPr/>
            <p:nvPr/>
          </p:nvSpPr>
          <p:spPr>
            <a:xfrm flipH="1">
              <a:off x="190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39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0" name="New shape"/>
            <p:cNvSpPr/>
            <p:nvPr/>
          </p:nvSpPr>
          <p:spPr>
            <a:xfrm>
              <a:off x="190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1" name="New shape"/>
            <p:cNvSpPr/>
            <p:nvPr/>
          </p:nvSpPr>
          <p:spPr>
            <a:xfrm>
              <a:off x="190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2" name="New shape"/>
            <p:cNvSpPr/>
            <p:nvPr/>
          </p:nvSpPr>
          <p:spPr>
            <a:xfrm flipH="1">
              <a:off x="254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3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4" name="New shape"/>
            <p:cNvSpPr/>
            <p:nvPr/>
          </p:nvSpPr>
          <p:spPr>
            <a:xfrm>
              <a:off x="254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5" name="New shape"/>
            <p:cNvSpPr/>
            <p:nvPr/>
          </p:nvSpPr>
          <p:spPr>
            <a:xfrm>
              <a:off x="254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6" name="New shape"/>
            <p:cNvSpPr/>
            <p:nvPr/>
          </p:nvSpPr>
          <p:spPr>
            <a:xfrm flipH="1">
              <a:off x="317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7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8" name="New shape"/>
            <p:cNvSpPr/>
            <p:nvPr/>
          </p:nvSpPr>
          <p:spPr>
            <a:xfrm>
              <a:off x="317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49" name="New shape"/>
            <p:cNvSpPr/>
            <p:nvPr/>
          </p:nvSpPr>
          <p:spPr>
            <a:xfrm>
              <a:off x="317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0" name="New shape"/>
            <p:cNvSpPr/>
            <p:nvPr/>
          </p:nvSpPr>
          <p:spPr>
            <a:xfrm flipH="1">
              <a:off x="381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1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2" name="New shape"/>
            <p:cNvSpPr/>
            <p:nvPr/>
          </p:nvSpPr>
          <p:spPr>
            <a:xfrm>
              <a:off x="381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3" name="New shape"/>
            <p:cNvSpPr/>
            <p:nvPr/>
          </p:nvSpPr>
          <p:spPr>
            <a:xfrm>
              <a:off x="381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4" name="New shape"/>
            <p:cNvSpPr/>
            <p:nvPr/>
          </p:nvSpPr>
          <p:spPr>
            <a:xfrm flipH="1">
              <a:off x="444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5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6" name="New shape"/>
            <p:cNvSpPr/>
            <p:nvPr/>
          </p:nvSpPr>
          <p:spPr>
            <a:xfrm>
              <a:off x="444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7" name="New shape"/>
            <p:cNvSpPr/>
            <p:nvPr/>
          </p:nvSpPr>
          <p:spPr>
            <a:xfrm>
              <a:off x="444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8" name="New shape"/>
            <p:cNvSpPr/>
            <p:nvPr/>
          </p:nvSpPr>
          <p:spPr>
            <a:xfrm flipH="1">
              <a:off x="508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59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0" name="New shape"/>
            <p:cNvSpPr/>
            <p:nvPr/>
          </p:nvSpPr>
          <p:spPr>
            <a:xfrm>
              <a:off x="508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1" name="New shape"/>
            <p:cNvSpPr/>
            <p:nvPr/>
          </p:nvSpPr>
          <p:spPr>
            <a:xfrm>
              <a:off x="508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2" name="New shape"/>
            <p:cNvSpPr/>
            <p:nvPr/>
          </p:nvSpPr>
          <p:spPr>
            <a:xfrm flipH="1">
              <a:off x="571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3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4" name="New shape"/>
            <p:cNvSpPr/>
            <p:nvPr/>
          </p:nvSpPr>
          <p:spPr>
            <a:xfrm>
              <a:off x="571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5" name="New shape"/>
            <p:cNvSpPr/>
            <p:nvPr/>
          </p:nvSpPr>
          <p:spPr>
            <a:xfrm>
              <a:off x="571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6" name="New shape"/>
            <p:cNvSpPr/>
            <p:nvPr/>
          </p:nvSpPr>
          <p:spPr>
            <a:xfrm flipH="1">
              <a:off x="635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7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8" name="New shape"/>
            <p:cNvSpPr/>
            <p:nvPr/>
          </p:nvSpPr>
          <p:spPr>
            <a:xfrm>
              <a:off x="635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69" name="New shape"/>
            <p:cNvSpPr/>
            <p:nvPr/>
          </p:nvSpPr>
          <p:spPr>
            <a:xfrm>
              <a:off x="635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0" name="New shape"/>
            <p:cNvSpPr/>
            <p:nvPr/>
          </p:nvSpPr>
          <p:spPr>
            <a:xfrm flipH="1">
              <a:off x="698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1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2" name="New shape"/>
            <p:cNvSpPr/>
            <p:nvPr/>
          </p:nvSpPr>
          <p:spPr>
            <a:xfrm>
              <a:off x="698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3" name="New shape"/>
            <p:cNvSpPr/>
            <p:nvPr/>
          </p:nvSpPr>
          <p:spPr>
            <a:xfrm>
              <a:off x="698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4" name="New shape"/>
            <p:cNvSpPr/>
            <p:nvPr/>
          </p:nvSpPr>
          <p:spPr>
            <a:xfrm flipH="1">
              <a:off x="762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5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6" name="New shape"/>
            <p:cNvSpPr/>
            <p:nvPr/>
          </p:nvSpPr>
          <p:spPr>
            <a:xfrm>
              <a:off x="762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7" name="New shape"/>
            <p:cNvSpPr/>
            <p:nvPr/>
          </p:nvSpPr>
          <p:spPr>
            <a:xfrm>
              <a:off x="762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8" name="New shape"/>
            <p:cNvSpPr/>
            <p:nvPr/>
          </p:nvSpPr>
          <p:spPr>
            <a:xfrm flipH="1">
              <a:off x="825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79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0" name="New shape"/>
            <p:cNvSpPr/>
            <p:nvPr/>
          </p:nvSpPr>
          <p:spPr>
            <a:xfrm>
              <a:off x="8255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1" name="New shape"/>
            <p:cNvSpPr/>
            <p:nvPr/>
          </p:nvSpPr>
          <p:spPr>
            <a:xfrm>
              <a:off x="8255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2" name="New shape"/>
            <p:cNvSpPr/>
            <p:nvPr/>
          </p:nvSpPr>
          <p:spPr>
            <a:xfrm flipH="1">
              <a:off x="8890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3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4" name="New shape"/>
            <p:cNvSpPr/>
            <p:nvPr/>
          </p:nvSpPr>
          <p:spPr>
            <a:xfrm>
              <a:off x="8890000" y="4444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5" name="New shape"/>
            <p:cNvSpPr/>
            <p:nvPr/>
          </p:nvSpPr>
          <p:spPr>
            <a:xfrm>
              <a:off x="8890000" y="5079991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6" name="New shape"/>
            <p:cNvSpPr/>
            <p:nvPr/>
          </p:nvSpPr>
          <p:spPr>
            <a:xfrm flipH="1">
              <a:off x="9525000" y="4444991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587" name="Group 586"/>
          <p:cNvGrpSpPr/>
          <p:nvPr/>
        </p:nvGrpSpPr>
        <p:grpSpPr>
          <a:xfrm>
            <a:off x="0" y="5714988"/>
            <a:ext cx="10160000" cy="635000"/>
            <a:chOff x="-635000" y="5079990"/>
            <a:chExt cx="10160000" cy="635000"/>
          </a:xfrm>
        </p:grpSpPr>
        <p:sp>
          <p:nvSpPr>
            <p:cNvPr id="588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89" name="New shape"/>
            <p:cNvSpPr/>
            <p:nvPr/>
          </p:nvSpPr>
          <p:spPr>
            <a:xfrm>
              <a:off x="-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0" name="New shape"/>
            <p:cNvSpPr/>
            <p:nvPr/>
          </p:nvSpPr>
          <p:spPr>
            <a:xfrm>
              <a:off x="-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1" name="New shape"/>
            <p:cNvSpPr/>
            <p:nvPr/>
          </p:nvSpPr>
          <p:spPr>
            <a:xfrm flipH="1">
              <a:off x="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2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3" name="New shape"/>
            <p:cNvSpPr/>
            <p:nvPr/>
          </p:nvSpPr>
          <p:spPr>
            <a:xfrm>
              <a:off x="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4" name="New shape"/>
            <p:cNvSpPr/>
            <p:nvPr/>
          </p:nvSpPr>
          <p:spPr>
            <a:xfrm>
              <a:off x="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5" name="New shape"/>
            <p:cNvSpPr/>
            <p:nvPr/>
          </p:nvSpPr>
          <p:spPr>
            <a:xfrm flipH="1">
              <a:off x="63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6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7" name="New shape"/>
            <p:cNvSpPr/>
            <p:nvPr/>
          </p:nvSpPr>
          <p:spPr>
            <a:xfrm>
              <a:off x="63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8" name="New shape"/>
            <p:cNvSpPr/>
            <p:nvPr/>
          </p:nvSpPr>
          <p:spPr>
            <a:xfrm>
              <a:off x="63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599" name="New shape"/>
            <p:cNvSpPr/>
            <p:nvPr/>
          </p:nvSpPr>
          <p:spPr>
            <a:xfrm flipH="1">
              <a:off x="127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0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1" name="New shape"/>
            <p:cNvSpPr/>
            <p:nvPr/>
          </p:nvSpPr>
          <p:spPr>
            <a:xfrm>
              <a:off x="127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2" name="New shape"/>
            <p:cNvSpPr/>
            <p:nvPr/>
          </p:nvSpPr>
          <p:spPr>
            <a:xfrm>
              <a:off x="127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3" name="New shape"/>
            <p:cNvSpPr/>
            <p:nvPr/>
          </p:nvSpPr>
          <p:spPr>
            <a:xfrm flipH="1">
              <a:off x="190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4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5" name="New shape"/>
            <p:cNvSpPr/>
            <p:nvPr/>
          </p:nvSpPr>
          <p:spPr>
            <a:xfrm>
              <a:off x="190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6" name="New shape"/>
            <p:cNvSpPr/>
            <p:nvPr/>
          </p:nvSpPr>
          <p:spPr>
            <a:xfrm>
              <a:off x="190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7" name="New shape"/>
            <p:cNvSpPr/>
            <p:nvPr/>
          </p:nvSpPr>
          <p:spPr>
            <a:xfrm flipH="1">
              <a:off x="254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8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09" name="New shape"/>
            <p:cNvSpPr/>
            <p:nvPr/>
          </p:nvSpPr>
          <p:spPr>
            <a:xfrm>
              <a:off x="254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0" name="New shape"/>
            <p:cNvSpPr/>
            <p:nvPr/>
          </p:nvSpPr>
          <p:spPr>
            <a:xfrm>
              <a:off x="254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1" name="New shape"/>
            <p:cNvSpPr/>
            <p:nvPr/>
          </p:nvSpPr>
          <p:spPr>
            <a:xfrm flipH="1">
              <a:off x="317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2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3" name="New shape"/>
            <p:cNvSpPr/>
            <p:nvPr/>
          </p:nvSpPr>
          <p:spPr>
            <a:xfrm>
              <a:off x="317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4" name="New shape"/>
            <p:cNvSpPr/>
            <p:nvPr/>
          </p:nvSpPr>
          <p:spPr>
            <a:xfrm>
              <a:off x="317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5" name="New shape"/>
            <p:cNvSpPr/>
            <p:nvPr/>
          </p:nvSpPr>
          <p:spPr>
            <a:xfrm flipH="1">
              <a:off x="381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6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7" name="New shape"/>
            <p:cNvSpPr/>
            <p:nvPr/>
          </p:nvSpPr>
          <p:spPr>
            <a:xfrm>
              <a:off x="381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8" name="New shape"/>
            <p:cNvSpPr/>
            <p:nvPr/>
          </p:nvSpPr>
          <p:spPr>
            <a:xfrm>
              <a:off x="381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19" name="New shape"/>
            <p:cNvSpPr/>
            <p:nvPr/>
          </p:nvSpPr>
          <p:spPr>
            <a:xfrm flipH="1">
              <a:off x="444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0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1" name="New shape"/>
            <p:cNvSpPr/>
            <p:nvPr/>
          </p:nvSpPr>
          <p:spPr>
            <a:xfrm>
              <a:off x="444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2" name="New shape"/>
            <p:cNvSpPr/>
            <p:nvPr/>
          </p:nvSpPr>
          <p:spPr>
            <a:xfrm>
              <a:off x="444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3" name="New shape"/>
            <p:cNvSpPr/>
            <p:nvPr/>
          </p:nvSpPr>
          <p:spPr>
            <a:xfrm flipH="1">
              <a:off x="508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4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5" name="New shape"/>
            <p:cNvSpPr/>
            <p:nvPr/>
          </p:nvSpPr>
          <p:spPr>
            <a:xfrm>
              <a:off x="508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6" name="New shape"/>
            <p:cNvSpPr/>
            <p:nvPr/>
          </p:nvSpPr>
          <p:spPr>
            <a:xfrm>
              <a:off x="508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7" name="New shape"/>
            <p:cNvSpPr/>
            <p:nvPr/>
          </p:nvSpPr>
          <p:spPr>
            <a:xfrm flipH="1">
              <a:off x="571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8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29" name="New shape"/>
            <p:cNvSpPr/>
            <p:nvPr/>
          </p:nvSpPr>
          <p:spPr>
            <a:xfrm>
              <a:off x="571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0" name="New shape"/>
            <p:cNvSpPr/>
            <p:nvPr/>
          </p:nvSpPr>
          <p:spPr>
            <a:xfrm>
              <a:off x="571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1" name="New shape"/>
            <p:cNvSpPr/>
            <p:nvPr/>
          </p:nvSpPr>
          <p:spPr>
            <a:xfrm flipH="1">
              <a:off x="635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2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3" name="New shape"/>
            <p:cNvSpPr/>
            <p:nvPr/>
          </p:nvSpPr>
          <p:spPr>
            <a:xfrm>
              <a:off x="635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4" name="New shape"/>
            <p:cNvSpPr/>
            <p:nvPr/>
          </p:nvSpPr>
          <p:spPr>
            <a:xfrm>
              <a:off x="635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5" name="New shape"/>
            <p:cNvSpPr/>
            <p:nvPr/>
          </p:nvSpPr>
          <p:spPr>
            <a:xfrm flipH="1">
              <a:off x="698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6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7" name="New shape"/>
            <p:cNvSpPr/>
            <p:nvPr/>
          </p:nvSpPr>
          <p:spPr>
            <a:xfrm>
              <a:off x="698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8" name="New shape"/>
            <p:cNvSpPr/>
            <p:nvPr/>
          </p:nvSpPr>
          <p:spPr>
            <a:xfrm>
              <a:off x="698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39" name="New shape"/>
            <p:cNvSpPr/>
            <p:nvPr/>
          </p:nvSpPr>
          <p:spPr>
            <a:xfrm flipH="1">
              <a:off x="762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0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1" name="New shape"/>
            <p:cNvSpPr/>
            <p:nvPr/>
          </p:nvSpPr>
          <p:spPr>
            <a:xfrm>
              <a:off x="762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2" name="New shape"/>
            <p:cNvSpPr/>
            <p:nvPr/>
          </p:nvSpPr>
          <p:spPr>
            <a:xfrm>
              <a:off x="762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3" name="New shape"/>
            <p:cNvSpPr/>
            <p:nvPr/>
          </p:nvSpPr>
          <p:spPr>
            <a:xfrm flipH="1">
              <a:off x="825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4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5" name="New shape"/>
            <p:cNvSpPr/>
            <p:nvPr/>
          </p:nvSpPr>
          <p:spPr>
            <a:xfrm>
              <a:off x="8255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6" name="New shape"/>
            <p:cNvSpPr/>
            <p:nvPr/>
          </p:nvSpPr>
          <p:spPr>
            <a:xfrm>
              <a:off x="8255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7" name="New shape"/>
            <p:cNvSpPr/>
            <p:nvPr/>
          </p:nvSpPr>
          <p:spPr>
            <a:xfrm flipH="1">
              <a:off x="8890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8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49" name="New shape"/>
            <p:cNvSpPr/>
            <p:nvPr/>
          </p:nvSpPr>
          <p:spPr>
            <a:xfrm>
              <a:off x="8890000" y="5079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0" name="New shape"/>
            <p:cNvSpPr/>
            <p:nvPr/>
          </p:nvSpPr>
          <p:spPr>
            <a:xfrm>
              <a:off x="8890000" y="5714990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1" name="New shape"/>
            <p:cNvSpPr/>
            <p:nvPr/>
          </p:nvSpPr>
          <p:spPr>
            <a:xfrm flipH="1">
              <a:off x="9525000" y="5079990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652" name="Group 651"/>
          <p:cNvGrpSpPr/>
          <p:nvPr/>
        </p:nvGrpSpPr>
        <p:grpSpPr>
          <a:xfrm>
            <a:off x="0" y="6349987"/>
            <a:ext cx="10160000" cy="635000"/>
            <a:chOff x="-635000" y="5714989"/>
            <a:chExt cx="10160000" cy="635000"/>
          </a:xfrm>
        </p:grpSpPr>
        <p:sp>
          <p:nvSpPr>
            <p:cNvPr id="653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4" name="New shape"/>
            <p:cNvSpPr/>
            <p:nvPr/>
          </p:nvSpPr>
          <p:spPr>
            <a:xfrm>
              <a:off x="-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5" name="New shape"/>
            <p:cNvSpPr/>
            <p:nvPr/>
          </p:nvSpPr>
          <p:spPr>
            <a:xfrm>
              <a:off x="-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6" name="New shape"/>
            <p:cNvSpPr/>
            <p:nvPr/>
          </p:nvSpPr>
          <p:spPr>
            <a:xfrm flipH="1">
              <a:off x="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7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8" name="New shape"/>
            <p:cNvSpPr/>
            <p:nvPr/>
          </p:nvSpPr>
          <p:spPr>
            <a:xfrm>
              <a:off x="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59" name="New shape"/>
            <p:cNvSpPr/>
            <p:nvPr/>
          </p:nvSpPr>
          <p:spPr>
            <a:xfrm>
              <a:off x="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0" name="New shape"/>
            <p:cNvSpPr/>
            <p:nvPr/>
          </p:nvSpPr>
          <p:spPr>
            <a:xfrm flipH="1">
              <a:off x="63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1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2" name="New shape"/>
            <p:cNvSpPr/>
            <p:nvPr/>
          </p:nvSpPr>
          <p:spPr>
            <a:xfrm>
              <a:off x="63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3" name="New shape"/>
            <p:cNvSpPr/>
            <p:nvPr/>
          </p:nvSpPr>
          <p:spPr>
            <a:xfrm>
              <a:off x="63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4" name="New shape"/>
            <p:cNvSpPr/>
            <p:nvPr/>
          </p:nvSpPr>
          <p:spPr>
            <a:xfrm flipH="1">
              <a:off x="127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5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6" name="New shape"/>
            <p:cNvSpPr/>
            <p:nvPr/>
          </p:nvSpPr>
          <p:spPr>
            <a:xfrm>
              <a:off x="127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7" name="New shape"/>
            <p:cNvSpPr/>
            <p:nvPr/>
          </p:nvSpPr>
          <p:spPr>
            <a:xfrm>
              <a:off x="127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8" name="New shape"/>
            <p:cNvSpPr/>
            <p:nvPr/>
          </p:nvSpPr>
          <p:spPr>
            <a:xfrm flipH="1">
              <a:off x="190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69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0" name="New shape"/>
            <p:cNvSpPr/>
            <p:nvPr/>
          </p:nvSpPr>
          <p:spPr>
            <a:xfrm>
              <a:off x="190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1" name="New shape"/>
            <p:cNvSpPr/>
            <p:nvPr/>
          </p:nvSpPr>
          <p:spPr>
            <a:xfrm>
              <a:off x="190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2" name="New shape"/>
            <p:cNvSpPr/>
            <p:nvPr/>
          </p:nvSpPr>
          <p:spPr>
            <a:xfrm flipH="1">
              <a:off x="254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3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4" name="New shape"/>
            <p:cNvSpPr/>
            <p:nvPr/>
          </p:nvSpPr>
          <p:spPr>
            <a:xfrm>
              <a:off x="254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5" name="New shape"/>
            <p:cNvSpPr/>
            <p:nvPr/>
          </p:nvSpPr>
          <p:spPr>
            <a:xfrm>
              <a:off x="254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6" name="New shape"/>
            <p:cNvSpPr/>
            <p:nvPr/>
          </p:nvSpPr>
          <p:spPr>
            <a:xfrm flipH="1">
              <a:off x="317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7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8" name="New shape"/>
            <p:cNvSpPr/>
            <p:nvPr/>
          </p:nvSpPr>
          <p:spPr>
            <a:xfrm>
              <a:off x="317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79" name="New shape"/>
            <p:cNvSpPr/>
            <p:nvPr/>
          </p:nvSpPr>
          <p:spPr>
            <a:xfrm>
              <a:off x="317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0" name="New shape"/>
            <p:cNvSpPr/>
            <p:nvPr/>
          </p:nvSpPr>
          <p:spPr>
            <a:xfrm flipH="1">
              <a:off x="381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1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2" name="New shape"/>
            <p:cNvSpPr/>
            <p:nvPr/>
          </p:nvSpPr>
          <p:spPr>
            <a:xfrm>
              <a:off x="381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3" name="New shape"/>
            <p:cNvSpPr/>
            <p:nvPr/>
          </p:nvSpPr>
          <p:spPr>
            <a:xfrm>
              <a:off x="381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4" name="New shape"/>
            <p:cNvSpPr/>
            <p:nvPr/>
          </p:nvSpPr>
          <p:spPr>
            <a:xfrm flipH="1">
              <a:off x="444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5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6" name="New shape"/>
            <p:cNvSpPr/>
            <p:nvPr/>
          </p:nvSpPr>
          <p:spPr>
            <a:xfrm>
              <a:off x="444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7" name="New shape"/>
            <p:cNvSpPr/>
            <p:nvPr/>
          </p:nvSpPr>
          <p:spPr>
            <a:xfrm>
              <a:off x="444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8" name="New shape"/>
            <p:cNvSpPr/>
            <p:nvPr/>
          </p:nvSpPr>
          <p:spPr>
            <a:xfrm flipH="1">
              <a:off x="508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89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0" name="New shape"/>
            <p:cNvSpPr/>
            <p:nvPr/>
          </p:nvSpPr>
          <p:spPr>
            <a:xfrm>
              <a:off x="508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1" name="New shape"/>
            <p:cNvSpPr/>
            <p:nvPr/>
          </p:nvSpPr>
          <p:spPr>
            <a:xfrm>
              <a:off x="508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2" name="New shape"/>
            <p:cNvSpPr/>
            <p:nvPr/>
          </p:nvSpPr>
          <p:spPr>
            <a:xfrm flipH="1">
              <a:off x="571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3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4" name="New shape"/>
            <p:cNvSpPr/>
            <p:nvPr/>
          </p:nvSpPr>
          <p:spPr>
            <a:xfrm>
              <a:off x="571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5" name="New shape"/>
            <p:cNvSpPr/>
            <p:nvPr/>
          </p:nvSpPr>
          <p:spPr>
            <a:xfrm>
              <a:off x="571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6" name="New shape"/>
            <p:cNvSpPr/>
            <p:nvPr/>
          </p:nvSpPr>
          <p:spPr>
            <a:xfrm flipH="1">
              <a:off x="635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7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8" name="New shape"/>
            <p:cNvSpPr/>
            <p:nvPr/>
          </p:nvSpPr>
          <p:spPr>
            <a:xfrm>
              <a:off x="635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699" name="New shape"/>
            <p:cNvSpPr/>
            <p:nvPr/>
          </p:nvSpPr>
          <p:spPr>
            <a:xfrm>
              <a:off x="635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0" name="New shape"/>
            <p:cNvSpPr/>
            <p:nvPr/>
          </p:nvSpPr>
          <p:spPr>
            <a:xfrm flipH="1">
              <a:off x="698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1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2" name="New shape"/>
            <p:cNvSpPr/>
            <p:nvPr/>
          </p:nvSpPr>
          <p:spPr>
            <a:xfrm>
              <a:off x="698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3" name="New shape"/>
            <p:cNvSpPr/>
            <p:nvPr/>
          </p:nvSpPr>
          <p:spPr>
            <a:xfrm>
              <a:off x="698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4" name="New shape"/>
            <p:cNvSpPr/>
            <p:nvPr/>
          </p:nvSpPr>
          <p:spPr>
            <a:xfrm flipH="1">
              <a:off x="762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5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6" name="New shape"/>
            <p:cNvSpPr/>
            <p:nvPr/>
          </p:nvSpPr>
          <p:spPr>
            <a:xfrm>
              <a:off x="762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7" name="New shape"/>
            <p:cNvSpPr/>
            <p:nvPr/>
          </p:nvSpPr>
          <p:spPr>
            <a:xfrm>
              <a:off x="762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8" name="New shape"/>
            <p:cNvSpPr/>
            <p:nvPr/>
          </p:nvSpPr>
          <p:spPr>
            <a:xfrm flipH="1">
              <a:off x="825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09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0" name="New shape"/>
            <p:cNvSpPr/>
            <p:nvPr/>
          </p:nvSpPr>
          <p:spPr>
            <a:xfrm>
              <a:off x="8255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1" name="New shape"/>
            <p:cNvSpPr/>
            <p:nvPr/>
          </p:nvSpPr>
          <p:spPr>
            <a:xfrm>
              <a:off x="8255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2" name="New shape"/>
            <p:cNvSpPr/>
            <p:nvPr/>
          </p:nvSpPr>
          <p:spPr>
            <a:xfrm flipH="1">
              <a:off x="8890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3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4" name="New shape"/>
            <p:cNvSpPr/>
            <p:nvPr/>
          </p:nvSpPr>
          <p:spPr>
            <a:xfrm>
              <a:off x="8890000" y="5714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5" name="New shape"/>
            <p:cNvSpPr/>
            <p:nvPr/>
          </p:nvSpPr>
          <p:spPr>
            <a:xfrm>
              <a:off x="8890000" y="6349989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6" name="New shape"/>
            <p:cNvSpPr/>
            <p:nvPr/>
          </p:nvSpPr>
          <p:spPr>
            <a:xfrm flipH="1">
              <a:off x="9525000" y="5714989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17" name="Group 716"/>
          <p:cNvGrpSpPr/>
          <p:nvPr/>
        </p:nvGrpSpPr>
        <p:grpSpPr>
          <a:xfrm>
            <a:off x="0" y="6984987"/>
            <a:ext cx="10160000" cy="635000"/>
            <a:chOff x="-635000" y="6349988"/>
            <a:chExt cx="10160000" cy="635000"/>
          </a:xfrm>
        </p:grpSpPr>
        <p:sp>
          <p:nvSpPr>
            <p:cNvPr id="718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19" name="New shape"/>
            <p:cNvSpPr/>
            <p:nvPr/>
          </p:nvSpPr>
          <p:spPr>
            <a:xfrm>
              <a:off x="-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0" name="New shape"/>
            <p:cNvSpPr/>
            <p:nvPr/>
          </p:nvSpPr>
          <p:spPr>
            <a:xfrm>
              <a:off x="-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1" name="New shape"/>
            <p:cNvSpPr/>
            <p:nvPr/>
          </p:nvSpPr>
          <p:spPr>
            <a:xfrm flipH="1">
              <a:off x="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2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3" name="New shape"/>
            <p:cNvSpPr/>
            <p:nvPr/>
          </p:nvSpPr>
          <p:spPr>
            <a:xfrm>
              <a:off x="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4" name="New shape"/>
            <p:cNvSpPr/>
            <p:nvPr/>
          </p:nvSpPr>
          <p:spPr>
            <a:xfrm>
              <a:off x="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5" name="New shape"/>
            <p:cNvSpPr/>
            <p:nvPr/>
          </p:nvSpPr>
          <p:spPr>
            <a:xfrm flipH="1">
              <a:off x="63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6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7" name="New shape"/>
            <p:cNvSpPr/>
            <p:nvPr/>
          </p:nvSpPr>
          <p:spPr>
            <a:xfrm>
              <a:off x="63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8" name="New shape"/>
            <p:cNvSpPr/>
            <p:nvPr/>
          </p:nvSpPr>
          <p:spPr>
            <a:xfrm>
              <a:off x="63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29" name="New shape"/>
            <p:cNvSpPr/>
            <p:nvPr/>
          </p:nvSpPr>
          <p:spPr>
            <a:xfrm flipH="1">
              <a:off x="127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0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1" name="New shape"/>
            <p:cNvSpPr/>
            <p:nvPr/>
          </p:nvSpPr>
          <p:spPr>
            <a:xfrm>
              <a:off x="127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2" name="New shape"/>
            <p:cNvSpPr/>
            <p:nvPr/>
          </p:nvSpPr>
          <p:spPr>
            <a:xfrm>
              <a:off x="127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3" name="New shape"/>
            <p:cNvSpPr/>
            <p:nvPr/>
          </p:nvSpPr>
          <p:spPr>
            <a:xfrm flipH="1">
              <a:off x="190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4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5" name="New shape"/>
            <p:cNvSpPr/>
            <p:nvPr/>
          </p:nvSpPr>
          <p:spPr>
            <a:xfrm>
              <a:off x="190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6" name="New shape"/>
            <p:cNvSpPr/>
            <p:nvPr/>
          </p:nvSpPr>
          <p:spPr>
            <a:xfrm>
              <a:off x="190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7" name="New shape"/>
            <p:cNvSpPr/>
            <p:nvPr/>
          </p:nvSpPr>
          <p:spPr>
            <a:xfrm flipH="1">
              <a:off x="254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8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39" name="New shape"/>
            <p:cNvSpPr/>
            <p:nvPr/>
          </p:nvSpPr>
          <p:spPr>
            <a:xfrm>
              <a:off x="254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0" name="New shape"/>
            <p:cNvSpPr/>
            <p:nvPr/>
          </p:nvSpPr>
          <p:spPr>
            <a:xfrm>
              <a:off x="254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1" name="New shape"/>
            <p:cNvSpPr/>
            <p:nvPr/>
          </p:nvSpPr>
          <p:spPr>
            <a:xfrm flipH="1">
              <a:off x="317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2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3" name="New shape"/>
            <p:cNvSpPr/>
            <p:nvPr/>
          </p:nvSpPr>
          <p:spPr>
            <a:xfrm>
              <a:off x="317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4" name="New shape"/>
            <p:cNvSpPr/>
            <p:nvPr/>
          </p:nvSpPr>
          <p:spPr>
            <a:xfrm>
              <a:off x="317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5" name="New shape"/>
            <p:cNvSpPr/>
            <p:nvPr/>
          </p:nvSpPr>
          <p:spPr>
            <a:xfrm flipH="1">
              <a:off x="381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6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7" name="New shape"/>
            <p:cNvSpPr/>
            <p:nvPr/>
          </p:nvSpPr>
          <p:spPr>
            <a:xfrm>
              <a:off x="381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8" name="New shape"/>
            <p:cNvSpPr/>
            <p:nvPr/>
          </p:nvSpPr>
          <p:spPr>
            <a:xfrm>
              <a:off x="381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49" name="New shape"/>
            <p:cNvSpPr/>
            <p:nvPr/>
          </p:nvSpPr>
          <p:spPr>
            <a:xfrm flipH="1">
              <a:off x="444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0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1" name="New shape"/>
            <p:cNvSpPr/>
            <p:nvPr/>
          </p:nvSpPr>
          <p:spPr>
            <a:xfrm>
              <a:off x="444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2" name="New shape"/>
            <p:cNvSpPr/>
            <p:nvPr/>
          </p:nvSpPr>
          <p:spPr>
            <a:xfrm>
              <a:off x="444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3" name="New shape"/>
            <p:cNvSpPr/>
            <p:nvPr/>
          </p:nvSpPr>
          <p:spPr>
            <a:xfrm flipH="1">
              <a:off x="508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4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5" name="New shape"/>
            <p:cNvSpPr/>
            <p:nvPr/>
          </p:nvSpPr>
          <p:spPr>
            <a:xfrm>
              <a:off x="508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6" name="New shape"/>
            <p:cNvSpPr/>
            <p:nvPr/>
          </p:nvSpPr>
          <p:spPr>
            <a:xfrm>
              <a:off x="508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7" name="New shape"/>
            <p:cNvSpPr/>
            <p:nvPr/>
          </p:nvSpPr>
          <p:spPr>
            <a:xfrm flipH="1">
              <a:off x="571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8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59" name="New shape"/>
            <p:cNvSpPr/>
            <p:nvPr/>
          </p:nvSpPr>
          <p:spPr>
            <a:xfrm>
              <a:off x="571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0" name="New shape"/>
            <p:cNvSpPr/>
            <p:nvPr/>
          </p:nvSpPr>
          <p:spPr>
            <a:xfrm>
              <a:off x="571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1" name="New shape"/>
            <p:cNvSpPr/>
            <p:nvPr/>
          </p:nvSpPr>
          <p:spPr>
            <a:xfrm flipH="1">
              <a:off x="635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2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3" name="New shape"/>
            <p:cNvSpPr/>
            <p:nvPr/>
          </p:nvSpPr>
          <p:spPr>
            <a:xfrm>
              <a:off x="635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4" name="New shape"/>
            <p:cNvSpPr/>
            <p:nvPr/>
          </p:nvSpPr>
          <p:spPr>
            <a:xfrm>
              <a:off x="635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5" name="New shape"/>
            <p:cNvSpPr/>
            <p:nvPr/>
          </p:nvSpPr>
          <p:spPr>
            <a:xfrm flipH="1">
              <a:off x="698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6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7" name="New shape"/>
            <p:cNvSpPr/>
            <p:nvPr/>
          </p:nvSpPr>
          <p:spPr>
            <a:xfrm>
              <a:off x="698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8" name="New shape"/>
            <p:cNvSpPr/>
            <p:nvPr/>
          </p:nvSpPr>
          <p:spPr>
            <a:xfrm>
              <a:off x="698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69" name="New shape"/>
            <p:cNvSpPr/>
            <p:nvPr/>
          </p:nvSpPr>
          <p:spPr>
            <a:xfrm flipH="1">
              <a:off x="762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0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1" name="New shape"/>
            <p:cNvSpPr/>
            <p:nvPr/>
          </p:nvSpPr>
          <p:spPr>
            <a:xfrm>
              <a:off x="762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2" name="New shape"/>
            <p:cNvSpPr/>
            <p:nvPr/>
          </p:nvSpPr>
          <p:spPr>
            <a:xfrm>
              <a:off x="762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3" name="New shape"/>
            <p:cNvSpPr/>
            <p:nvPr/>
          </p:nvSpPr>
          <p:spPr>
            <a:xfrm flipH="1">
              <a:off x="825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4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5" name="New shape"/>
            <p:cNvSpPr/>
            <p:nvPr/>
          </p:nvSpPr>
          <p:spPr>
            <a:xfrm>
              <a:off x="8255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6" name="New shape"/>
            <p:cNvSpPr/>
            <p:nvPr/>
          </p:nvSpPr>
          <p:spPr>
            <a:xfrm>
              <a:off x="8255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7" name="New shape"/>
            <p:cNvSpPr/>
            <p:nvPr/>
          </p:nvSpPr>
          <p:spPr>
            <a:xfrm flipH="1">
              <a:off x="8890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8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79" name="New shape"/>
            <p:cNvSpPr/>
            <p:nvPr/>
          </p:nvSpPr>
          <p:spPr>
            <a:xfrm>
              <a:off x="8890000" y="6349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0" name="New shape"/>
            <p:cNvSpPr/>
            <p:nvPr/>
          </p:nvSpPr>
          <p:spPr>
            <a:xfrm>
              <a:off x="8890000" y="6984988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1" name="New shape"/>
            <p:cNvSpPr/>
            <p:nvPr/>
          </p:nvSpPr>
          <p:spPr>
            <a:xfrm flipH="1">
              <a:off x="9525000" y="6349988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782" name="Group 781"/>
          <p:cNvGrpSpPr/>
          <p:nvPr/>
        </p:nvGrpSpPr>
        <p:grpSpPr>
          <a:xfrm>
            <a:off x="0" y="7619985"/>
            <a:ext cx="10160000" cy="635000"/>
            <a:chOff x="-635000" y="6984987"/>
            <a:chExt cx="10160000" cy="635000"/>
          </a:xfrm>
        </p:grpSpPr>
        <p:sp>
          <p:nvSpPr>
            <p:cNvPr id="783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4" name="New shape"/>
            <p:cNvSpPr/>
            <p:nvPr/>
          </p:nvSpPr>
          <p:spPr>
            <a:xfrm>
              <a:off x="-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5" name="New shape"/>
            <p:cNvSpPr/>
            <p:nvPr/>
          </p:nvSpPr>
          <p:spPr>
            <a:xfrm>
              <a:off x="-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6" name="New shape"/>
            <p:cNvSpPr/>
            <p:nvPr/>
          </p:nvSpPr>
          <p:spPr>
            <a:xfrm flipH="1">
              <a:off x="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7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8" name="New shape"/>
            <p:cNvSpPr/>
            <p:nvPr/>
          </p:nvSpPr>
          <p:spPr>
            <a:xfrm>
              <a:off x="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89" name="New shape"/>
            <p:cNvSpPr/>
            <p:nvPr/>
          </p:nvSpPr>
          <p:spPr>
            <a:xfrm>
              <a:off x="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0" name="New shape"/>
            <p:cNvSpPr/>
            <p:nvPr/>
          </p:nvSpPr>
          <p:spPr>
            <a:xfrm flipH="1">
              <a:off x="63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1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2" name="New shape"/>
            <p:cNvSpPr/>
            <p:nvPr/>
          </p:nvSpPr>
          <p:spPr>
            <a:xfrm>
              <a:off x="63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3" name="New shape"/>
            <p:cNvSpPr/>
            <p:nvPr/>
          </p:nvSpPr>
          <p:spPr>
            <a:xfrm>
              <a:off x="63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4" name="New shape"/>
            <p:cNvSpPr/>
            <p:nvPr/>
          </p:nvSpPr>
          <p:spPr>
            <a:xfrm flipH="1">
              <a:off x="127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5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6" name="New shape"/>
            <p:cNvSpPr/>
            <p:nvPr/>
          </p:nvSpPr>
          <p:spPr>
            <a:xfrm>
              <a:off x="127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7" name="New shape"/>
            <p:cNvSpPr/>
            <p:nvPr/>
          </p:nvSpPr>
          <p:spPr>
            <a:xfrm>
              <a:off x="127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8" name="New shape"/>
            <p:cNvSpPr/>
            <p:nvPr/>
          </p:nvSpPr>
          <p:spPr>
            <a:xfrm flipH="1">
              <a:off x="190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799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0" name="New shape"/>
            <p:cNvSpPr/>
            <p:nvPr/>
          </p:nvSpPr>
          <p:spPr>
            <a:xfrm>
              <a:off x="190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1" name="New shape"/>
            <p:cNvSpPr/>
            <p:nvPr/>
          </p:nvSpPr>
          <p:spPr>
            <a:xfrm>
              <a:off x="190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2" name="New shape"/>
            <p:cNvSpPr/>
            <p:nvPr/>
          </p:nvSpPr>
          <p:spPr>
            <a:xfrm flipH="1">
              <a:off x="254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3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4" name="New shape"/>
            <p:cNvSpPr/>
            <p:nvPr/>
          </p:nvSpPr>
          <p:spPr>
            <a:xfrm>
              <a:off x="254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5" name="New shape"/>
            <p:cNvSpPr/>
            <p:nvPr/>
          </p:nvSpPr>
          <p:spPr>
            <a:xfrm>
              <a:off x="254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6" name="New shape"/>
            <p:cNvSpPr/>
            <p:nvPr/>
          </p:nvSpPr>
          <p:spPr>
            <a:xfrm flipH="1">
              <a:off x="317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7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8" name="New shape"/>
            <p:cNvSpPr/>
            <p:nvPr/>
          </p:nvSpPr>
          <p:spPr>
            <a:xfrm>
              <a:off x="317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09" name="New shape"/>
            <p:cNvSpPr/>
            <p:nvPr/>
          </p:nvSpPr>
          <p:spPr>
            <a:xfrm>
              <a:off x="317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0" name="New shape"/>
            <p:cNvSpPr/>
            <p:nvPr/>
          </p:nvSpPr>
          <p:spPr>
            <a:xfrm flipH="1">
              <a:off x="381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1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2" name="New shape"/>
            <p:cNvSpPr/>
            <p:nvPr/>
          </p:nvSpPr>
          <p:spPr>
            <a:xfrm>
              <a:off x="381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3" name="New shape"/>
            <p:cNvSpPr/>
            <p:nvPr/>
          </p:nvSpPr>
          <p:spPr>
            <a:xfrm>
              <a:off x="381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4" name="New shape"/>
            <p:cNvSpPr/>
            <p:nvPr/>
          </p:nvSpPr>
          <p:spPr>
            <a:xfrm flipH="1">
              <a:off x="444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5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6" name="New shape"/>
            <p:cNvSpPr/>
            <p:nvPr/>
          </p:nvSpPr>
          <p:spPr>
            <a:xfrm>
              <a:off x="444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7" name="New shape"/>
            <p:cNvSpPr/>
            <p:nvPr/>
          </p:nvSpPr>
          <p:spPr>
            <a:xfrm>
              <a:off x="444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8" name="New shape"/>
            <p:cNvSpPr/>
            <p:nvPr/>
          </p:nvSpPr>
          <p:spPr>
            <a:xfrm flipH="1">
              <a:off x="508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19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0" name="New shape"/>
            <p:cNvSpPr/>
            <p:nvPr/>
          </p:nvSpPr>
          <p:spPr>
            <a:xfrm>
              <a:off x="508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1" name="New shape"/>
            <p:cNvSpPr/>
            <p:nvPr/>
          </p:nvSpPr>
          <p:spPr>
            <a:xfrm>
              <a:off x="508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2" name="New shape"/>
            <p:cNvSpPr/>
            <p:nvPr/>
          </p:nvSpPr>
          <p:spPr>
            <a:xfrm flipH="1">
              <a:off x="571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3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4" name="New shape"/>
            <p:cNvSpPr/>
            <p:nvPr/>
          </p:nvSpPr>
          <p:spPr>
            <a:xfrm>
              <a:off x="571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5" name="New shape"/>
            <p:cNvSpPr/>
            <p:nvPr/>
          </p:nvSpPr>
          <p:spPr>
            <a:xfrm>
              <a:off x="571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6" name="New shape"/>
            <p:cNvSpPr/>
            <p:nvPr/>
          </p:nvSpPr>
          <p:spPr>
            <a:xfrm flipH="1">
              <a:off x="635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7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8" name="New shape"/>
            <p:cNvSpPr/>
            <p:nvPr/>
          </p:nvSpPr>
          <p:spPr>
            <a:xfrm>
              <a:off x="635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29" name="New shape"/>
            <p:cNvSpPr/>
            <p:nvPr/>
          </p:nvSpPr>
          <p:spPr>
            <a:xfrm>
              <a:off x="635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0" name="New shape"/>
            <p:cNvSpPr/>
            <p:nvPr/>
          </p:nvSpPr>
          <p:spPr>
            <a:xfrm flipH="1">
              <a:off x="698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1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2" name="New shape"/>
            <p:cNvSpPr/>
            <p:nvPr/>
          </p:nvSpPr>
          <p:spPr>
            <a:xfrm>
              <a:off x="698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3" name="New shape"/>
            <p:cNvSpPr/>
            <p:nvPr/>
          </p:nvSpPr>
          <p:spPr>
            <a:xfrm>
              <a:off x="698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4" name="New shape"/>
            <p:cNvSpPr/>
            <p:nvPr/>
          </p:nvSpPr>
          <p:spPr>
            <a:xfrm flipH="1">
              <a:off x="762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5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6" name="New shape"/>
            <p:cNvSpPr/>
            <p:nvPr/>
          </p:nvSpPr>
          <p:spPr>
            <a:xfrm>
              <a:off x="762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7" name="New shape"/>
            <p:cNvSpPr/>
            <p:nvPr/>
          </p:nvSpPr>
          <p:spPr>
            <a:xfrm>
              <a:off x="762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8" name="New shape"/>
            <p:cNvSpPr/>
            <p:nvPr/>
          </p:nvSpPr>
          <p:spPr>
            <a:xfrm flipH="1">
              <a:off x="825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39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0" name="New shape"/>
            <p:cNvSpPr/>
            <p:nvPr/>
          </p:nvSpPr>
          <p:spPr>
            <a:xfrm>
              <a:off x="8255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1" name="New shape"/>
            <p:cNvSpPr/>
            <p:nvPr/>
          </p:nvSpPr>
          <p:spPr>
            <a:xfrm>
              <a:off x="8255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2" name="New shape"/>
            <p:cNvSpPr/>
            <p:nvPr/>
          </p:nvSpPr>
          <p:spPr>
            <a:xfrm flipH="1">
              <a:off x="8890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3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4" name="New shape"/>
            <p:cNvSpPr/>
            <p:nvPr/>
          </p:nvSpPr>
          <p:spPr>
            <a:xfrm>
              <a:off x="8890000" y="6984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5" name="New shape"/>
            <p:cNvSpPr/>
            <p:nvPr/>
          </p:nvSpPr>
          <p:spPr>
            <a:xfrm>
              <a:off x="8890000" y="7619987"/>
              <a:ext cx="635000" cy="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46" name="New shape"/>
            <p:cNvSpPr/>
            <p:nvPr/>
          </p:nvSpPr>
          <p:spPr>
            <a:xfrm flipH="1">
              <a:off x="9525000" y="6984987"/>
              <a:ext cx="0" cy="635000"/>
            </a:xfrm>
            <a:prstGeom prst="line">
              <a:avLst/>
            </a:prstGeom>
            <a:solidFill>
              <a:srgbClr val="A3C7EE"/>
            </a:solidFill>
            <a:ln w="12700" cap="rnd">
              <a:solidFill>
                <a:srgbClr val="A3C7EE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5448"/>
  <p:tag name="AS_OS" val="Microsoft Windows NT 10.0.26100.0"/>
  <p:tag name="AS_RELEASE_DATE" val="2024.01.24"/>
  <p:tag name="AS_TITLE" val="Aspose.Slides for C++"/>
  <p:tag name="AS_VERSION" val="24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Beng" typeface="Vrinda"/>
        <a:font script="Jpan" typeface="ＭＳ%20Ｐゴシック"/>
        <a:font script="Hang" typeface="맑은%20고딕"/>
        <a:font script="Hans" typeface="宋体"/>
        <a:font script="Thai" typeface="Angsana New"/>
        <a:font script="Hant" typeface="新細明體"/>
        <a:font script="Khmr" typeface="MoolBoran"/>
        <a:font script="Arab" typeface="Times New Roman"/>
        <a:font script="Hebr" typeface="Times New Roman"/>
        <a:font script="Laoo" typeface="DokChampa"/>
        <a:font script="Ethi" typeface="Nyala"/>
        <a:font script="Gujr" typeface="Shruti"/>
        <a:font script="Uigh" typeface="Microsoft Uighur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Orya" typeface="Kaling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Mlym" typeface="Kartika"/>
        <a:font script="Sinh" typeface="Iskoola Pota"/>
        <a:font script="Mong" typeface="Mongolian Baiti"/>
        <a:font script="Viet" typeface="Times New Roman"/>
        <a:font script="Geor" typeface="Sylfaen"/>
      </a:majorFont>
      <a:minorFont>
        <a:latin typeface="Calibri"/>
        <a:ea typeface="Arial"/>
        <a:cs typeface="Arial"/>
        <a:font script="Beng" typeface="Vrinda"/>
        <a:font script="Jpan" typeface="ＭＳ%20Ｐゴシック"/>
        <a:font script="Hang" typeface="맑은%20고딕"/>
        <a:font script="Hans" typeface="宋体"/>
        <a:font script="Thai" typeface="Cordia New"/>
        <a:font script="Hant" typeface="新細明體"/>
        <a:font script="Khmr" typeface="DaunPenh"/>
        <a:font script="Arab" typeface="Arial"/>
        <a:font script="Hebr" typeface="Arial"/>
        <a:font script="Laoo" typeface="DokChampa"/>
        <a:font script="Ethi" typeface="Nyala"/>
        <a:font script="Gujr" typeface="Shruti"/>
        <a:font script="Uigh" typeface="Microsoft Uighur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Orya" typeface="Kaling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Mlym" typeface="Kartika"/>
        <a:font script="Sinh" typeface="Iskoola Pota"/>
        <a:font script="Mong" typeface="Mongolian Baiti"/>
        <a:font script="Viet" typeface="Arial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312</Words>
  <Application>Microsoft Office PowerPoint</Application>
  <PresentationFormat>Custom</PresentationFormat>
  <Paragraphs>48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NTFPreCursive</vt:lpstr>
      <vt:lpstr>roboto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FDP Information for Parents Years 5 and 6</dc:title>
  <cp:lastModifiedBy>Stuart Harrison</cp:lastModifiedBy>
  <cp:revision>3</cp:revision>
  <cp:lastPrinted>2025-11-12T17:25:04Z</cp:lastPrinted>
  <dcterms:created xsi:type="dcterms:W3CDTF">2025-11-12T17:25:04Z</dcterms:created>
  <dcterms:modified xsi:type="dcterms:W3CDTF">2025-11-12T17:28:59Z</dcterms:modified>
</cp:coreProperties>
</file>