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41"/>
    <p:restoredTop sz="93635"/>
  </p:normalViewPr>
  <p:slideViewPr>
    <p:cSldViewPr snapToGrid="0" snapToObjects="1">
      <p:cViewPr varScale="1">
        <p:scale>
          <a:sx n="115" d="100"/>
          <a:sy n="115" d="100"/>
        </p:scale>
        <p:origin x="8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287E6-CB2D-604D-B046-A1BDB96EFF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05BB88-6080-B041-940D-33858A7E2D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4B2006-09FF-5F4D-91FF-CBFF5143C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1EB2A-7FC4-9B42-BD12-C5B293B55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13E561-5458-144C-AB5A-15971A210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973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DEAB8-388B-6449-8AF8-6E3309073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16DAF9-919B-0143-AF4D-ECBC45209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0DA71B-4082-294D-B7D6-E4D352AA2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79F3EB-8846-E341-8392-2C5A61075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F3C4B9-01D6-C346-AB0D-790C48678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918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C8C30-DB05-0342-BCF6-1FCB547A6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2B5B76-3F94-9043-A937-DE0DCAD444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9A01E6-15C1-D442-8A73-AE4F55784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3B8C0-1B1C-D649-A327-2A29008DD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180567-983B-924B-AD32-DF436F094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017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99BD8-D746-FE48-9456-F48781815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8006D-78A8-3041-9B61-952DDCEC74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71E4F0-EAD7-1241-AC57-ECA62E7A2C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219F37-B09C-B845-B73B-4B8DE441B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754D0E-8830-EB45-9776-6CA008C32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BE3150-D547-9E40-BF00-3F6BF284A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761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991D1-00B5-A941-A57E-2524C0F63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BB75D5-A33A-634F-84B8-C2EE818FDD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45A7BC-32A5-B64D-A826-BAF56834C2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0C4C81-8070-5A4A-883C-4F0BC0E2B0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D2303D-2F21-4D40-920C-22E6485A9A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F02684-CD6D-9740-BA6E-697F5DD4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AED5F7-1031-4545-BBCF-49B3EF587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B81D33-B7A5-ED41-A548-4344A4D4A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465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3DFF2-850A-C043-8863-4004F571B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285AF3-1117-2244-AAD2-02A571EEC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4B995-DBD1-5544-945D-48A76BF3E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9D7432-DDE7-4B44-A3C1-2ED8E3A4A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974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99077E-9402-8140-9E51-E974E86E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DF33BD-5748-0944-8994-327F101FF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3E7172-693D-4A49-AF6C-EFD306D00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845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61964-D839-914C-AC36-68C11F601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D1D92-DE5F-3940-8507-11A9696F5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925978-B56E-8E44-BD43-B0561AC4E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7E5AC1-BE04-6D43-AE93-8AFE33A82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4807C7-45BE-C24B-A45F-011FDD142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93B39E-C6AC-1C42-B96D-3A9A0B472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20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B5850-276A-B747-9175-6FF979B68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E39FE6-76E5-8147-98FA-3E414467AB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4597C5-C6F9-2C40-A2BA-454E084864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722A99-06E1-D64A-A6B5-21F0A370A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87B1CA-9491-424B-8E92-1F003614E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7A46EC-8135-2B4B-9FEA-C93308800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374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3BBFF-997D-B646-BC45-569697A5A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4B287-0276-6B41-8081-DE4C2D314E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E428B1-D11E-874F-B4AC-84722164C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1E3390-68DE-9D4C-8CD1-1DE2C7EF2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B3630-A2BB-2A40-B9BC-A60051DDE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524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AB27A2-AFBF-E84D-8CE9-9DFA0E94E4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F054A1-4EB0-4345-8DDA-22939CB8FD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E71159-8010-0943-9E97-860A0C7E1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D9AF40-E2B8-014F-BB46-EE074D996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0B7A8D-69F6-2B41-91A4-1B393E0AD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782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9277B2-E59D-884F-8A6C-FD4DE7C2B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52FE1-C558-C44B-AC14-961E122ED6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E0A95-4EE4-DA4F-B491-0DC29E6CBD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2BD57-DDCC-7B4A-B5A3-AAF575849FCD}" type="datetimeFigureOut">
              <a:rPr lang="en-US" smtClean="0"/>
              <a:t>6/4/22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987A47-33C3-AE41-B6E7-D47994B748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434D83-C484-194E-91A2-A2C17A2E6B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A2396-19F6-9C42-85BC-E56E6C25A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058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9D8B28BC-9823-3C41-A08D-DD61FBF3FF20}"/>
              </a:ext>
            </a:extLst>
          </p:cNvPr>
          <p:cNvSpPr/>
          <p:nvPr/>
        </p:nvSpPr>
        <p:spPr>
          <a:xfrm>
            <a:off x="3657601" y="2643809"/>
            <a:ext cx="4134678" cy="13517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Homefields Primary School </a:t>
            </a:r>
          </a:p>
          <a:p>
            <a:pPr algn="ctr"/>
            <a:r>
              <a:rPr lang="en-US" dirty="0"/>
              <a:t>FS/Outdoor learning Communication Strategy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8AC0E3E-8419-7D46-95D8-32C508390F8B}"/>
              </a:ext>
            </a:extLst>
          </p:cNvPr>
          <p:cNvCxnSpPr>
            <a:cxnSpLocks/>
            <a:stCxn id="4" idx="1"/>
          </p:cNvCxnSpPr>
          <p:nvPr/>
        </p:nvCxnSpPr>
        <p:spPr>
          <a:xfrm flipH="1" flipV="1">
            <a:off x="3118104" y="2054087"/>
            <a:ext cx="1145007" cy="7876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1F73CAB-9038-9845-B20A-54AF028B65E7}"/>
              </a:ext>
            </a:extLst>
          </p:cNvPr>
          <p:cNvCxnSpPr>
            <a:cxnSpLocks/>
            <a:endCxn id="4" idx="4"/>
          </p:cNvCxnSpPr>
          <p:nvPr/>
        </p:nvCxnSpPr>
        <p:spPr>
          <a:xfrm flipH="1" flipV="1">
            <a:off x="5724940" y="3995531"/>
            <a:ext cx="300712" cy="9939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DDCBF08-F29F-3A4E-9F1B-0024005B1BA5}"/>
              </a:ext>
            </a:extLst>
          </p:cNvPr>
          <p:cNvCxnSpPr>
            <a:cxnSpLocks/>
          </p:cNvCxnSpPr>
          <p:nvPr/>
        </p:nvCxnSpPr>
        <p:spPr>
          <a:xfrm flipH="1" flipV="1">
            <a:off x="5870220" y="1688616"/>
            <a:ext cx="155432" cy="970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C01B4C8-FF0C-D24C-904A-C33880A1A934}"/>
              </a:ext>
            </a:extLst>
          </p:cNvPr>
          <p:cNvCxnSpPr>
            <a:cxnSpLocks/>
          </p:cNvCxnSpPr>
          <p:nvPr/>
        </p:nvCxnSpPr>
        <p:spPr>
          <a:xfrm flipH="1" flipV="1">
            <a:off x="7641926" y="3492777"/>
            <a:ext cx="955664" cy="614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AB9A0A-40AC-034C-BF73-780B50D25920}"/>
              </a:ext>
            </a:extLst>
          </p:cNvPr>
          <p:cNvCxnSpPr>
            <a:cxnSpLocks/>
          </p:cNvCxnSpPr>
          <p:nvPr/>
        </p:nvCxnSpPr>
        <p:spPr>
          <a:xfrm flipH="1">
            <a:off x="7641924" y="2295525"/>
            <a:ext cx="1064756" cy="8253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4BE19FB-024D-574E-BA6C-0419310CDCDF}"/>
              </a:ext>
            </a:extLst>
          </p:cNvPr>
          <p:cNvCxnSpPr>
            <a:cxnSpLocks/>
          </p:cNvCxnSpPr>
          <p:nvPr/>
        </p:nvCxnSpPr>
        <p:spPr>
          <a:xfrm flipV="1">
            <a:off x="3118104" y="3630060"/>
            <a:ext cx="797916" cy="9551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7916D39F-923D-9F44-A65B-4387F8034D48}"/>
              </a:ext>
            </a:extLst>
          </p:cNvPr>
          <p:cNvSpPr txBox="1"/>
          <p:nvPr/>
        </p:nvSpPr>
        <p:spPr>
          <a:xfrm>
            <a:off x="579863" y="581293"/>
            <a:ext cx="25382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Staff meeting</a:t>
            </a:r>
          </a:p>
          <a:p>
            <a:r>
              <a:rPr lang="en-US" dirty="0"/>
              <a:t>X 3 annually</a:t>
            </a:r>
          </a:p>
          <a:p>
            <a:r>
              <a:rPr lang="en-US" dirty="0"/>
              <a:t>Including practical hands on delivery; videos and photographs of successful sessions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2B68F78-59CA-9740-9BBA-CC9341FE7295}"/>
              </a:ext>
            </a:extLst>
          </p:cNvPr>
          <p:cNvSpPr txBox="1"/>
          <p:nvPr/>
        </p:nvSpPr>
        <p:spPr>
          <a:xfrm>
            <a:off x="4492730" y="749355"/>
            <a:ext cx="2464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Inclusion of forest school ethos and vision on </a:t>
            </a:r>
            <a:r>
              <a:rPr lang="en-US" b="1" u="sng" dirty="0"/>
              <a:t>school website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99EC692-C2BB-CC46-A484-B6258DCC28F7}"/>
              </a:ext>
            </a:extLst>
          </p:cNvPr>
          <p:cNvSpPr txBox="1"/>
          <p:nvPr/>
        </p:nvSpPr>
        <p:spPr>
          <a:xfrm>
            <a:off x="7997553" y="858291"/>
            <a:ext cx="34234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Termly addition to the </a:t>
            </a:r>
            <a:r>
              <a:rPr lang="en-US" b="1" u="sng" dirty="0"/>
              <a:t>school community newsletter </a:t>
            </a:r>
            <a:r>
              <a:rPr lang="en-US" dirty="0"/>
              <a:t>with details of what Eco Warriors, Forest School Club and Outdoor learning have achieved/been </a:t>
            </a:r>
            <a:r>
              <a:rPr lang="en-US" dirty="0" err="1"/>
              <a:t>upto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61C7DB8-90A7-EB40-805D-559748B41B27}"/>
              </a:ext>
            </a:extLst>
          </p:cNvPr>
          <p:cNvSpPr txBox="1"/>
          <p:nvPr/>
        </p:nvSpPr>
        <p:spPr>
          <a:xfrm>
            <a:off x="8706680" y="3469171"/>
            <a:ext cx="23218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Use of </a:t>
            </a:r>
            <a:r>
              <a:rPr lang="en-US" b="1" u="sng" dirty="0"/>
              <a:t>Class Dojo app </a:t>
            </a:r>
            <a:r>
              <a:rPr lang="en-US" dirty="0"/>
              <a:t>to communicate with parents directly about FS developments including photographs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C08CFDB-5A40-B54D-908E-3823BB8548DE}"/>
              </a:ext>
            </a:extLst>
          </p:cNvPr>
          <p:cNvSpPr txBox="1"/>
          <p:nvPr/>
        </p:nvSpPr>
        <p:spPr>
          <a:xfrm>
            <a:off x="4363427" y="4971505"/>
            <a:ext cx="27230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Letters</a:t>
            </a:r>
            <a:r>
              <a:rPr lang="en-US" dirty="0"/>
              <a:t> to invited families, explaining what forest school is and its many benefits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B16FBF5-D05A-C843-8D52-AFBE0D4ED752}"/>
              </a:ext>
            </a:extLst>
          </p:cNvPr>
          <p:cNvSpPr txBox="1"/>
          <p:nvPr/>
        </p:nvSpPr>
        <p:spPr>
          <a:xfrm>
            <a:off x="1393902" y="4492488"/>
            <a:ext cx="21231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Annual invitation </a:t>
            </a:r>
            <a:r>
              <a:rPr lang="en-US" dirty="0"/>
              <a:t>to parents to attend a forest school session during school time with their class – every child entitlement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DE819D5-F4A5-2844-AE9D-6A37AA5BE591}"/>
              </a:ext>
            </a:extLst>
          </p:cNvPr>
          <p:cNvSpPr txBox="1"/>
          <p:nvPr/>
        </p:nvSpPr>
        <p:spPr>
          <a:xfrm>
            <a:off x="266603" y="2708206"/>
            <a:ext cx="29686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Engagement with the local council </a:t>
            </a:r>
            <a:r>
              <a:rPr lang="en-US" dirty="0"/>
              <a:t>and local forest school companies to gain additional training, funding and publicity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C76D558-B566-CD46-8CCD-8080DC7ACCCB}"/>
              </a:ext>
            </a:extLst>
          </p:cNvPr>
          <p:cNvCxnSpPr>
            <a:cxnSpLocks/>
            <a:stCxn id="4" idx="2"/>
          </p:cNvCxnSpPr>
          <p:nvPr/>
        </p:nvCxnSpPr>
        <p:spPr>
          <a:xfrm flipH="1" flipV="1">
            <a:off x="2852291" y="3170104"/>
            <a:ext cx="805310" cy="1495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15E6149D-D025-004F-B3BB-6F4AC6512D42}"/>
              </a:ext>
            </a:extLst>
          </p:cNvPr>
          <p:cNvSpPr txBox="1"/>
          <p:nvPr/>
        </p:nvSpPr>
        <p:spPr>
          <a:xfrm>
            <a:off x="7348653" y="5084956"/>
            <a:ext cx="44604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Inclusion of outdoor learning and forest school on school development plan; discussed at Governors and within EMET Academy. Homefields’ outdoor learning passport shared within the academy.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E3CEE9A-D556-904D-A4E0-7E2D86DCA372}"/>
              </a:ext>
            </a:extLst>
          </p:cNvPr>
          <p:cNvCxnSpPr>
            <a:cxnSpLocks/>
          </p:cNvCxnSpPr>
          <p:nvPr/>
        </p:nvCxnSpPr>
        <p:spPr>
          <a:xfrm flipH="1" flipV="1">
            <a:off x="6631717" y="3878095"/>
            <a:ext cx="755448" cy="10684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3916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381088C97D6A4EBBAFF57506562C5F" ma:contentTypeVersion="12" ma:contentTypeDescription="Create a new document." ma:contentTypeScope="" ma:versionID="04c30558767f6411c877683a1d96f754">
  <xsd:schema xmlns:xsd="http://www.w3.org/2001/XMLSchema" xmlns:xs="http://www.w3.org/2001/XMLSchema" xmlns:p="http://schemas.microsoft.com/office/2006/metadata/properties" xmlns:ns2="607ed1ac-8b37-4c1d-ace7-f1b95e6b8de8" xmlns:ns3="7a143978-6de1-45db-8a17-dd34aecb4023" targetNamespace="http://schemas.microsoft.com/office/2006/metadata/properties" ma:root="true" ma:fieldsID="b48467545c071e4342e66ecf5c6bd3b2" ns2:_="" ns3:_="">
    <xsd:import namespace="607ed1ac-8b37-4c1d-ace7-f1b95e6b8de8"/>
    <xsd:import namespace="7a143978-6de1-45db-8a17-dd34aecb402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7ed1ac-8b37-4c1d-ace7-f1b95e6b8d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143978-6de1-45db-8a17-dd34aecb402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45AA099-1D06-4185-A173-92C0A06A79C1}"/>
</file>

<file path=customXml/itemProps2.xml><?xml version="1.0" encoding="utf-8"?>
<ds:datastoreItem xmlns:ds="http://schemas.openxmlformats.org/officeDocument/2006/customXml" ds:itemID="{868DA344-54A6-46B8-856A-0B5DBB99F42B}"/>
</file>

<file path=customXml/itemProps3.xml><?xml version="1.0" encoding="utf-8"?>
<ds:datastoreItem xmlns:ds="http://schemas.openxmlformats.org/officeDocument/2006/customXml" ds:itemID="{4F17FDB9-7AAA-41A1-8C59-1010904E276C}"/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158</Words>
  <Application>Microsoft Macintosh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Cramp</dc:creator>
  <cp:lastModifiedBy>Stephen Cramp</cp:lastModifiedBy>
  <cp:revision>1</cp:revision>
  <dcterms:created xsi:type="dcterms:W3CDTF">2022-06-04T13:27:47Z</dcterms:created>
  <dcterms:modified xsi:type="dcterms:W3CDTF">2022-06-04T13:38:05Z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0x0101009E381088C97D6A4EBBAFF57506562C5F</vt:lpwstr>
  </property>
</Properties>
</file>