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78" r:id="rId4"/>
    <p:sldId id="293" r:id="rId5"/>
    <p:sldId id="288" r:id="rId6"/>
    <p:sldId id="258" r:id="rId7"/>
    <p:sldId id="281" r:id="rId8"/>
    <p:sldId id="275" r:id="rId9"/>
    <p:sldId id="260" r:id="rId10"/>
    <p:sldId id="282" r:id="rId11"/>
    <p:sldId id="295" r:id="rId12"/>
    <p:sldId id="289" r:id="rId13"/>
    <p:sldId id="294" r:id="rId14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2A6C69-9141-4F4D-9B40-F5BCB300DE40}">
          <p14:sldIdLst>
            <p14:sldId id="256"/>
            <p14:sldId id="273"/>
            <p14:sldId id="278"/>
            <p14:sldId id="293"/>
            <p14:sldId id="288"/>
            <p14:sldId id="258"/>
            <p14:sldId id="281"/>
            <p14:sldId id="275"/>
            <p14:sldId id="260"/>
            <p14:sldId id="282"/>
            <p14:sldId id="295"/>
            <p14:sldId id="289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BE494B3-9CC9-4FBF-88E4-942B958CE264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41ED85-A5AB-43B7-A829-F86E4954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203188-C4CC-415B-BC67-0695F3579DA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CE52FDA-081F-46C7-8CE5-A77467BD8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3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B93C69-C82A-4F26-B68B-3A2CC7AC768F}" type="datetimeFigureOut">
              <a:rPr lang="en-US" smtClean="0"/>
              <a:pPr/>
              <a:t>6/21/2021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Getting ready for Foundation </a:t>
            </a:r>
            <a:r>
              <a:rPr lang="en-GB">
                <a:latin typeface="Comic Sans MS" panose="030F0702030302020204" pitchFamily="66" charset="0"/>
              </a:rPr>
              <a:t>Stage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Things to practise before starting nursery.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Was</a:t>
            </a:r>
            <a:r>
              <a:rPr lang="en-GB" dirty="0">
                <a:latin typeface="Comic Sans MS" panose="030F0702030302020204" pitchFamily="66" charset="0"/>
              </a:rPr>
              <a:t>hing hands properly with soap and water.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F70CA-7C3D-4854-A7B6-D304F665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69" y="1935163"/>
            <a:ext cx="5891861" cy="4389437"/>
          </a:xfrm>
        </p:spPr>
      </p:pic>
    </p:spTree>
    <p:extLst>
      <p:ext uri="{BB962C8B-B14F-4D97-AF65-F5344CB8AC3E}">
        <p14:creationId xmlns:p14="http://schemas.microsoft.com/office/powerpoint/2010/main" val="354580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24F6-AEB6-4463-9B60-663AD4D5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08720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Familiarise your child with the school by going past it on your walks.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16048-D847-49F9-BCA1-5A5464FD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2780928"/>
            <a:ext cx="5857875" cy="3895725"/>
          </a:xfrm>
        </p:spPr>
      </p:pic>
    </p:spTree>
    <p:extLst>
      <p:ext uri="{BB962C8B-B14F-4D97-AF65-F5344CB8AC3E}">
        <p14:creationId xmlns:p14="http://schemas.microsoft.com/office/powerpoint/2010/main" val="171924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5401-26E5-47F9-AB99-6A901200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Talk about our feelings about starting nursery.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261D-3E05-4E3C-9078-AEBFC0DF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It is perfectly normal to have a range of feelings about starting nursery (both children and grown ups!)</a:t>
            </a:r>
          </a:p>
          <a:p>
            <a:r>
              <a:rPr lang="en-GB" dirty="0">
                <a:latin typeface="Comic Sans MS" panose="030F0702030302020204" pitchFamily="66" charset="0"/>
              </a:rPr>
              <a:t>Recognise these feelings and give your child chance to chat with you about it.</a:t>
            </a:r>
          </a:p>
          <a:p>
            <a:r>
              <a:rPr lang="en-GB" dirty="0">
                <a:latin typeface="Comic Sans MS" panose="030F0702030302020204" pitchFamily="66" charset="0"/>
              </a:rPr>
              <a:t>Try to shield your child from your own feelings if you are anxious or worried – children pick up on what you are feeling. </a:t>
            </a:r>
          </a:p>
          <a:p>
            <a:r>
              <a:rPr lang="en-GB" dirty="0">
                <a:latin typeface="Comic Sans MS" panose="030F0702030302020204" pitchFamily="66" charset="0"/>
              </a:rPr>
              <a:t>Try to find and focus on the things your child is looking forward to about nursery. </a:t>
            </a:r>
          </a:p>
        </p:txBody>
      </p:sp>
    </p:spTree>
    <p:extLst>
      <p:ext uri="{BB962C8B-B14F-4D97-AF65-F5344CB8AC3E}">
        <p14:creationId xmlns:p14="http://schemas.microsoft.com/office/powerpoint/2010/main" val="367965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52EA-857A-4C45-81FE-E7D90E3A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Think about all the fun things your child can do at nursery.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4BCD0-016C-4E68-880E-DEFFA7E9B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59652"/>
            <a:ext cx="6823917" cy="4264948"/>
          </a:xfrm>
        </p:spPr>
      </p:pic>
    </p:spTree>
    <p:extLst>
      <p:ext uri="{BB962C8B-B14F-4D97-AF65-F5344CB8AC3E}">
        <p14:creationId xmlns:p14="http://schemas.microsoft.com/office/powerpoint/2010/main" val="41492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To suggest some tasks that your child could practise over the summer to make starting nursery less tricky.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52591-E58E-40AC-97AB-C58C2B2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7092280" cy="22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 drink from a cup without a lid.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1345C7-B8C1-4DB4-AE8F-5B66B2751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08745"/>
            <a:ext cx="7332254" cy="4145167"/>
          </a:xfrm>
        </p:spPr>
      </p:pic>
    </p:spTree>
    <p:extLst>
      <p:ext uri="{BB962C8B-B14F-4D97-AF65-F5344CB8AC3E}">
        <p14:creationId xmlns:p14="http://schemas.microsoft.com/office/powerpoint/2010/main" val="226629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44F3-5CD8-40DB-8894-DA4DF5AF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To eat a piece of fruit/vegetable that has not been peeled or cut up.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ABB87-B93A-4ACD-8443-9BB6B6F1D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933942" cy="2808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84E14-60A8-4FAB-9D00-0E74451E9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912135" cy="26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D426-138E-4630-BFDD-87DE5A68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Open own lunch box and the food containers within it.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F2DD1-85D5-48E2-BC7D-8A7AD493E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56" y="1935163"/>
            <a:ext cx="6613087" cy="4389437"/>
          </a:xfrm>
        </p:spPr>
      </p:pic>
    </p:spTree>
    <p:extLst>
      <p:ext uri="{BB962C8B-B14F-4D97-AF65-F5344CB8AC3E}">
        <p14:creationId xmlns:p14="http://schemas.microsoft.com/office/powerpoint/2010/main" val="252493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Put on and attempt to fasten a coat.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62C3C2-6EFA-417C-BFC0-30DBF00C9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29621"/>
            <a:ext cx="5472608" cy="38979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200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Put on and try to fasten own shoes.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0F6E6-0E0D-4B4F-838B-21F475E4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2060848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Recognise own name labels.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23975-8CCA-4F9D-BDE3-5007C3C25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02"/>
          <a:stretch/>
        </p:blipFill>
        <p:spPr>
          <a:xfrm>
            <a:off x="827585" y="2276805"/>
            <a:ext cx="2448272" cy="27341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61AAF-9F26-4E87-8DFD-C0498AFEF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" b="7383"/>
          <a:stretch/>
        </p:blipFill>
        <p:spPr>
          <a:xfrm>
            <a:off x="3923929" y="2276805"/>
            <a:ext cx="4762872" cy="3024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DF6A-7F30-45F3-8801-A3248209D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2" y="4653136"/>
            <a:ext cx="3419872" cy="20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6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Going to toilet as independently as possible.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557C1-27FA-4130-B299-1FA361AA8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0" b="24023"/>
          <a:stretch/>
        </p:blipFill>
        <p:spPr>
          <a:xfrm>
            <a:off x="323528" y="2204864"/>
            <a:ext cx="5698976" cy="3886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07EDD-2E64-42EC-A974-FA9B979D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2" y="2420888"/>
            <a:ext cx="2797968" cy="27979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222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Constantia</vt:lpstr>
      <vt:lpstr>Wingdings 2</vt:lpstr>
      <vt:lpstr>Flow</vt:lpstr>
      <vt:lpstr>Getting ready for Foundation Stage 1</vt:lpstr>
      <vt:lpstr>Aims</vt:lpstr>
      <vt:lpstr>To drink from a cup without a lid. </vt:lpstr>
      <vt:lpstr>To eat a piece of fruit/vegetable that has not been peeled or cut up. </vt:lpstr>
      <vt:lpstr>Open own lunch box and the food containers within it.</vt:lpstr>
      <vt:lpstr>Put on and attempt to fasten a coat.</vt:lpstr>
      <vt:lpstr>Put on and try to fasten own shoes. </vt:lpstr>
      <vt:lpstr>Recognise own name labels. </vt:lpstr>
      <vt:lpstr> Going to toilet as independently as possible.</vt:lpstr>
      <vt:lpstr>Washing hands properly with soap and water. </vt:lpstr>
      <vt:lpstr>Familiarise your child with the school by going past it on your walks. </vt:lpstr>
      <vt:lpstr>Talk about our feelings about starting nursery.</vt:lpstr>
      <vt:lpstr>Think about all the fun things your child can do at nursery.</vt:lpstr>
    </vt:vector>
  </TitlesOfParts>
  <Company>Homefields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Stage 1</dc:title>
  <dc:creator>k.harris</dc:creator>
  <cp:lastModifiedBy>K Harris</cp:lastModifiedBy>
  <cp:revision>57</cp:revision>
  <cp:lastPrinted>2018-06-20T16:08:32Z</cp:lastPrinted>
  <dcterms:created xsi:type="dcterms:W3CDTF">2013-09-24T19:33:47Z</dcterms:created>
  <dcterms:modified xsi:type="dcterms:W3CDTF">2021-06-21T16:23:33Z</dcterms:modified>
</cp:coreProperties>
</file>