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1_14571B87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2F35D4-5C07-B7E5-118C-220366FFF809}" name="clairerachelbancroft@gmail.com" initials="c" userId="2556378edf9e0cf2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–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–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–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97" autoAdjust="0"/>
    <p:restoredTop sz="94162" autoAdjust="0"/>
  </p:normalViewPr>
  <p:slideViewPr>
    <p:cSldViewPr snapToGrid="0">
      <p:cViewPr varScale="1">
        <p:scale>
          <a:sx n="85" d="100"/>
          <a:sy n="85" d="100"/>
        </p:scale>
        <p:origin x="108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modernComment_101_14571B8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BFCCB4D-1C29-46F2-B888-7E30FD88CB44}" authorId="{7F2F35D4-5C07-B7E5-118C-220366FFF809}" created="2023-12-15T19:07:22.67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41252999" sldId="257"/>
      <ac:spMk id="3" creationId="{A5BD4206-DB97-95DE-EB16-B8E011F19E08}"/>
    </ac:deMkLst>
    <p188:txBody>
      <a:bodyPr/>
      <a:lstStyle/>
      <a:p>
        <a:r>
          <a:rPr lang="en-GB"/>
          <a:t>WC - 8th Jan, 5th Feb, 10th March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E722-E9B2-4A3E-979E-FFF540A0D9A7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B90-0F28-4359-B529-4F6AA235F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303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E722-E9B2-4A3E-979E-FFF540A0D9A7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B90-0F28-4359-B529-4F6AA235F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45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E722-E9B2-4A3E-979E-FFF540A0D9A7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B90-0F28-4359-B529-4F6AA235F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40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E722-E9B2-4A3E-979E-FFF540A0D9A7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B90-0F28-4359-B529-4F6AA235F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93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E722-E9B2-4A3E-979E-FFF540A0D9A7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B90-0F28-4359-B529-4F6AA235F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08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E722-E9B2-4A3E-979E-FFF540A0D9A7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B90-0F28-4359-B529-4F6AA235F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25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E722-E9B2-4A3E-979E-FFF540A0D9A7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B90-0F28-4359-B529-4F6AA235F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27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E722-E9B2-4A3E-979E-FFF540A0D9A7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B90-0F28-4359-B529-4F6AA235F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17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E722-E9B2-4A3E-979E-FFF540A0D9A7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B90-0F28-4359-B529-4F6AA235F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02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E722-E9B2-4A3E-979E-FFF540A0D9A7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B90-0F28-4359-B529-4F6AA235F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46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E722-E9B2-4A3E-979E-FFF540A0D9A7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B90-0F28-4359-B529-4F6AA235F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85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CE722-E9B2-4A3E-979E-FFF540A0D9A7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0CB90-0F28-4359-B529-4F6AA235F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08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1_14571B8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6733E-F7D8-69BF-4F99-E0E121F43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6481" y="1604805"/>
            <a:ext cx="2701255" cy="542925"/>
          </a:xfrm>
        </p:spPr>
        <p:txBody>
          <a:bodyPr anchor="ctr">
            <a:noAutofit/>
          </a:bodyPr>
          <a:lstStyle/>
          <a:p>
            <a:pPr algn="l"/>
            <a:r>
              <a:rPr lang="en-GB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AFTERSCHOOL CLUB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D4206-DB97-95DE-EB16-B8E011F19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1089" y="2337121"/>
            <a:ext cx="2876612" cy="2486550"/>
          </a:xfrm>
        </p:spPr>
        <p:txBody>
          <a:bodyPr>
            <a:noAutofit/>
          </a:bodyPr>
          <a:lstStyle/>
          <a:p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F5C874-5A13-5FFE-3EAD-AD1E3664B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38" y="1085850"/>
            <a:ext cx="7608304" cy="4781550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EC6B956-1C55-3F76-4648-7254391806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180698"/>
              </p:ext>
            </p:extLst>
          </p:nvPr>
        </p:nvGraphicFramePr>
        <p:xfrm>
          <a:off x="1871862" y="2161912"/>
          <a:ext cx="6089290" cy="277920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4645">
                  <a:extLst>
                    <a:ext uri="{9D8B030D-6E8A-4147-A177-3AD203B41FA5}">
                      <a16:colId xmlns:a16="http://schemas.microsoft.com/office/drawing/2014/main" val="3638898136"/>
                    </a:ext>
                  </a:extLst>
                </a:gridCol>
                <a:gridCol w="3044645">
                  <a:extLst>
                    <a:ext uri="{9D8B030D-6E8A-4147-A177-3AD203B41FA5}">
                      <a16:colId xmlns:a16="http://schemas.microsoft.com/office/drawing/2014/main" val="539325122"/>
                    </a:ext>
                  </a:extLst>
                </a:gridCol>
              </a:tblGrid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DESERT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573086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Pasta and Cheese (G,M)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Jelly Pots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269874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Sandwiches </a:t>
                      </a:r>
                      <a:r>
                        <a:rPr lang="en-GB" sz="1600"/>
                        <a:t>and Crisps </a:t>
                      </a:r>
                      <a:r>
                        <a:rPr lang="en-GB" sz="1600" dirty="0"/>
                        <a:t>(G,M)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Biscuits (G)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373862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Chips and Baked Beans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Yogurt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636243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Chicken Nugget Wraps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Cake (G,M,E)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422997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Cobs and Crisps (M,G)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Biscuits (G)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60147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3D9E868-4255-58ED-1B48-FEC35EB7D41E}"/>
              </a:ext>
            </a:extLst>
          </p:cNvPr>
          <p:cNvSpPr txBox="1">
            <a:spLocks/>
          </p:cNvSpPr>
          <p:nvPr/>
        </p:nvSpPr>
        <p:spPr>
          <a:xfrm>
            <a:off x="9136465" y="1626652"/>
            <a:ext cx="2510298" cy="542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94DD53-7E79-ECA8-351D-FF6C4E0E75CD}"/>
              </a:ext>
            </a:extLst>
          </p:cNvPr>
          <p:cNvSpPr txBox="1"/>
          <p:nvPr/>
        </p:nvSpPr>
        <p:spPr>
          <a:xfrm>
            <a:off x="1308683" y="4982927"/>
            <a:ext cx="608929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VEGETARIAN OPTIONS ARE ALWAYS AVAILABLE -  MENUS SUBJECT TO CHANGE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63DAF-83EE-A703-731C-5AEC1DC08D5E}"/>
              </a:ext>
            </a:extLst>
          </p:cNvPr>
          <p:cNvSpPr txBox="1"/>
          <p:nvPr/>
        </p:nvSpPr>
        <p:spPr>
          <a:xfrm flipH="1">
            <a:off x="2827090" y="1565766"/>
            <a:ext cx="2919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Afterschool Menu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F5C2477-48CE-D13F-FEA1-9C760C1484EB}"/>
              </a:ext>
            </a:extLst>
          </p:cNvPr>
          <p:cNvCxnSpPr/>
          <p:nvPr/>
        </p:nvCxnSpPr>
        <p:spPr>
          <a:xfrm>
            <a:off x="3087757" y="2782957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5299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6733E-F7D8-69BF-4F99-E0E121F43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6481" y="1604805"/>
            <a:ext cx="2701255" cy="542925"/>
          </a:xfrm>
        </p:spPr>
        <p:txBody>
          <a:bodyPr anchor="ctr">
            <a:noAutofit/>
          </a:bodyPr>
          <a:lstStyle/>
          <a:p>
            <a:pPr algn="l"/>
            <a:r>
              <a:rPr lang="en-GB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AFTERSCHOOL CLUB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D4206-DB97-95DE-EB16-B8E011F19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54801" y="2337121"/>
            <a:ext cx="2422899" cy="2486550"/>
          </a:xfrm>
        </p:spPr>
        <p:txBody>
          <a:bodyPr>
            <a:noAutofit/>
          </a:bodyPr>
          <a:lstStyle/>
          <a:p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F5C874-5A13-5FFE-3EAD-AD1E3664B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238" y="1085850"/>
            <a:ext cx="7608304" cy="4781550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EC6B956-1C55-3F76-4648-7254391806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236067"/>
              </p:ext>
            </p:extLst>
          </p:nvPr>
        </p:nvGraphicFramePr>
        <p:xfrm>
          <a:off x="1871862" y="2161912"/>
          <a:ext cx="6089290" cy="28951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4645">
                  <a:extLst>
                    <a:ext uri="{9D8B030D-6E8A-4147-A177-3AD203B41FA5}">
                      <a16:colId xmlns:a16="http://schemas.microsoft.com/office/drawing/2014/main" val="3638898136"/>
                    </a:ext>
                  </a:extLst>
                </a:gridCol>
                <a:gridCol w="3044645">
                  <a:extLst>
                    <a:ext uri="{9D8B030D-6E8A-4147-A177-3AD203B41FA5}">
                      <a16:colId xmlns:a16="http://schemas.microsoft.com/office/drawing/2014/main" val="539325122"/>
                    </a:ext>
                  </a:extLst>
                </a:gridCol>
              </a:tblGrid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DESERT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573086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Baked Beans, Toast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Biscuits (G)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269874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Sandwiches (G,M), Crisps &amp; Salad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Cake (G,M,E)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373862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Jacket Potato, Cheese or Sweetcorn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Jelly Pots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636243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Chips with Spaghetti Loops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Yogurt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422997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Sausages and Finger Rolls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Biscuit (G)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60147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3D9E868-4255-58ED-1B48-FEC35EB7D41E}"/>
              </a:ext>
            </a:extLst>
          </p:cNvPr>
          <p:cNvSpPr txBox="1">
            <a:spLocks/>
          </p:cNvSpPr>
          <p:nvPr/>
        </p:nvSpPr>
        <p:spPr>
          <a:xfrm>
            <a:off x="9136465" y="1626652"/>
            <a:ext cx="2510298" cy="542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94DD53-7E79-ECA8-351D-FF6C4E0E75CD}"/>
              </a:ext>
            </a:extLst>
          </p:cNvPr>
          <p:cNvSpPr txBox="1"/>
          <p:nvPr/>
        </p:nvSpPr>
        <p:spPr>
          <a:xfrm>
            <a:off x="1308683" y="4982927"/>
            <a:ext cx="608929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VEGETARIAN OPTIONS ARE ALWAYS AVAILABLE -  MENUS SUBJECT TO CHANGE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73DC22-7ABE-9131-2629-07FF33660276}"/>
              </a:ext>
            </a:extLst>
          </p:cNvPr>
          <p:cNvSpPr txBox="1"/>
          <p:nvPr/>
        </p:nvSpPr>
        <p:spPr>
          <a:xfrm flipH="1">
            <a:off x="2827090" y="1565766"/>
            <a:ext cx="2919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Afterschool Menu</a:t>
            </a:r>
          </a:p>
        </p:txBody>
      </p:sp>
    </p:spTree>
    <p:extLst>
      <p:ext uri="{BB962C8B-B14F-4D97-AF65-F5344CB8AC3E}">
        <p14:creationId xmlns:p14="http://schemas.microsoft.com/office/powerpoint/2010/main" val="254047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6733E-F7D8-69BF-4F99-E0E121F43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6481" y="1604805"/>
            <a:ext cx="2701255" cy="542925"/>
          </a:xfrm>
        </p:spPr>
        <p:txBody>
          <a:bodyPr anchor="ctr">
            <a:noAutofit/>
          </a:bodyPr>
          <a:lstStyle/>
          <a:p>
            <a:pPr algn="l"/>
            <a:r>
              <a:rPr lang="en-GB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AFTERSCHOOL CLUB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D4206-DB97-95DE-EB16-B8E011F19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54801" y="2337121"/>
            <a:ext cx="2422899" cy="2486550"/>
          </a:xfrm>
        </p:spPr>
        <p:txBody>
          <a:bodyPr>
            <a:noAutofit/>
          </a:bodyPr>
          <a:lstStyle/>
          <a:p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F5C874-5A13-5FFE-3EAD-AD1E3664B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238" y="1085850"/>
            <a:ext cx="7608304" cy="4781550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EC6B956-1C55-3F76-4648-7254391806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916308"/>
              </p:ext>
            </p:extLst>
          </p:nvPr>
        </p:nvGraphicFramePr>
        <p:xfrm>
          <a:off x="1871862" y="2161912"/>
          <a:ext cx="6089290" cy="28951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4645">
                  <a:extLst>
                    <a:ext uri="{9D8B030D-6E8A-4147-A177-3AD203B41FA5}">
                      <a16:colId xmlns:a16="http://schemas.microsoft.com/office/drawing/2014/main" val="3638898136"/>
                    </a:ext>
                  </a:extLst>
                </a:gridCol>
                <a:gridCol w="3044645">
                  <a:extLst>
                    <a:ext uri="{9D8B030D-6E8A-4147-A177-3AD203B41FA5}">
                      <a16:colId xmlns:a16="http://schemas.microsoft.com/office/drawing/2014/main" val="539325122"/>
                    </a:ext>
                  </a:extLst>
                </a:gridCol>
              </a:tblGrid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DESERT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573086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Jacket Potato, Cheese and Baked Beans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Cake (G,M,E)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269874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Sandwiches and Crisps (G,M)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Yogurt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373862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Chips and Spaghetti Loops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Biscuits (G)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636243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Pasta and Cheese (G,M)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Jelly Pots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422997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Wraps and Crisps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Biscuits (G)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60147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3D9E868-4255-58ED-1B48-FEC35EB7D41E}"/>
              </a:ext>
            </a:extLst>
          </p:cNvPr>
          <p:cNvSpPr txBox="1">
            <a:spLocks/>
          </p:cNvSpPr>
          <p:nvPr/>
        </p:nvSpPr>
        <p:spPr>
          <a:xfrm>
            <a:off x="9136465" y="1626652"/>
            <a:ext cx="2510298" cy="542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94DD53-7E79-ECA8-351D-FF6C4E0E75CD}"/>
              </a:ext>
            </a:extLst>
          </p:cNvPr>
          <p:cNvSpPr txBox="1"/>
          <p:nvPr/>
        </p:nvSpPr>
        <p:spPr>
          <a:xfrm>
            <a:off x="1308683" y="4982927"/>
            <a:ext cx="608929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VEGETARIAN OPTIONS ARE ALWAYS AVAILABLE -  MENUS SUBJECT TO CHANGE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2FB21F-26D4-9403-AFBD-5FFF7A5B8350}"/>
              </a:ext>
            </a:extLst>
          </p:cNvPr>
          <p:cNvSpPr txBox="1"/>
          <p:nvPr/>
        </p:nvSpPr>
        <p:spPr>
          <a:xfrm flipH="1">
            <a:off x="2827090" y="1565766"/>
            <a:ext cx="2919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Afterschool Menu</a:t>
            </a:r>
          </a:p>
        </p:txBody>
      </p:sp>
    </p:spTree>
    <p:extLst>
      <p:ext uri="{BB962C8B-B14F-4D97-AF65-F5344CB8AC3E}">
        <p14:creationId xmlns:p14="http://schemas.microsoft.com/office/powerpoint/2010/main" val="3806897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6733E-F7D8-69BF-4F99-E0E121F43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6481" y="1604805"/>
            <a:ext cx="2701255" cy="542925"/>
          </a:xfrm>
        </p:spPr>
        <p:txBody>
          <a:bodyPr anchor="ctr">
            <a:noAutofit/>
          </a:bodyPr>
          <a:lstStyle/>
          <a:p>
            <a:pPr algn="l"/>
            <a:r>
              <a:rPr lang="en-GB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AFTERSCHOOL CLUB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D4206-DB97-95DE-EB16-B8E011F19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54801" y="2337121"/>
            <a:ext cx="2422899" cy="2486550"/>
          </a:xfrm>
        </p:spPr>
        <p:txBody>
          <a:bodyPr>
            <a:noAutofit/>
          </a:bodyPr>
          <a:lstStyle/>
          <a:p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F5C874-5A13-5FFE-3EAD-AD1E3664B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238" y="1085850"/>
            <a:ext cx="7608304" cy="4781550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EC6B956-1C55-3F76-4648-7254391806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467526"/>
              </p:ext>
            </p:extLst>
          </p:nvPr>
        </p:nvGraphicFramePr>
        <p:xfrm>
          <a:off x="1871862" y="2161912"/>
          <a:ext cx="6089290" cy="277920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4645">
                  <a:extLst>
                    <a:ext uri="{9D8B030D-6E8A-4147-A177-3AD203B41FA5}">
                      <a16:colId xmlns:a16="http://schemas.microsoft.com/office/drawing/2014/main" val="3638898136"/>
                    </a:ext>
                  </a:extLst>
                </a:gridCol>
                <a:gridCol w="3044645">
                  <a:extLst>
                    <a:ext uri="{9D8B030D-6E8A-4147-A177-3AD203B41FA5}">
                      <a16:colId xmlns:a16="http://schemas.microsoft.com/office/drawing/2014/main" val="539325122"/>
                    </a:ext>
                  </a:extLst>
                </a:gridCol>
              </a:tblGrid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DESERT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573086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Fish Finger Wraps (F)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Yogurt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269874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Sandwiches and Crisps (G,M)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Cake (G,M,E)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373862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Pasta and Cheese (G,M)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Biscuits (G)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636243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Chips and Spaghetti Loops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Jelly Pots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422997"/>
                  </a:ext>
                </a:extLst>
              </a:tr>
              <a:tr h="4632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Cobs and Crisps (G,M)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Cake (G,M,E)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60147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3D9E868-4255-58ED-1B48-FEC35EB7D41E}"/>
              </a:ext>
            </a:extLst>
          </p:cNvPr>
          <p:cNvSpPr txBox="1">
            <a:spLocks/>
          </p:cNvSpPr>
          <p:nvPr/>
        </p:nvSpPr>
        <p:spPr>
          <a:xfrm>
            <a:off x="9136465" y="1626652"/>
            <a:ext cx="2510298" cy="542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94DD53-7E79-ECA8-351D-FF6C4E0E75CD}"/>
              </a:ext>
            </a:extLst>
          </p:cNvPr>
          <p:cNvSpPr txBox="1"/>
          <p:nvPr/>
        </p:nvSpPr>
        <p:spPr>
          <a:xfrm>
            <a:off x="1308683" y="4982927"/>
            <a:ext cx="608929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VEGETARIAN OPTIONS ARE ALWAYS AVAILABLE -  MENUS SUBJECT TO CHANGE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C3C5EB-9C9B-7143-10A2-0985A7F864B1}"/>
              </a:ext>
            </a:extLst>
          </p:cNvPr>
          <p:cNvSpPr txBox="1"/>
          <p:nvPr/>
        </p:nvSpPr>
        <p:spPr>
          <a:xfrm flipH="1">
            <a:off x="2827090" y="1565766"/>
            <a:ext cx="2919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Afterschool Menu</a:t>
            </a:r>
          </a:p>
        </p:txBody>
      </p:sp>
    </p:spTree>
    <p:extLst>
      <p:ext uri="{BB962C8B-B14F-4D97-AF65-F5344CB8AC3E}">
        <p14:creationId xmlns:p14="http://schemas.microsoft.com/office/powerpoint/2010/main" val="2746943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129</TotalTime>
  <Words>313</Words>
  <Application>Microsoft Office PowerPoint</Application>
  <PresentationFormat>Widescreen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AFTERSCHOOL CLUB</vt:lpstr>
      <vt:lpstr>AFTERSCHOOL CLUB</vt:lpstr>
      <vt:lpstr>AFTERSCHOOL CLUB</vt:lpstr>
      <vt:lpstr>AFTERSCHOOL CLUB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 Ross</dc:creator>
  <cp:lastModifiedBy>Elizabeth Fitchett</cp:lastModifiedBy>
  <cp:revision>17</cp:revision>
  <dcterms:created xsi:type="dcterms:W3CDTF">2023-02-28T14:41:59Z</dcterms:created>
  <dcterms:modified xsi:type="dcterms:W3CDTF">2024-03-25T14:52:37Z</dcterms:modified>
</cp:coreProperties>
</file>