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6" r:id="rId6"/>
    <p:sldId id="297" r:id="rId7"/>
    <p:sldId id="305" r:id="rId8"/>
    <p:sldId id="273" r:id="rId9"/>
    <p:sldId id="278" r:id="rId10"/>
    <p:sldId id="293" r:id="rId11"/>
    <p:sldId id="288" r:id="rId12"/>
    <p:sldId id="258" r:id="rId13"/>
    <p:sldId id="281" r:id="rId14"/>
    <p:sldId id="275" r:id="rId15"/>
    <p:sldId id="260" r:id="rId16"/>
    <p:sldId id="299" r:id="rId17"/>
    <p:sldId id="303" r:id="rId18"/>
    <p:sldId id="282" r:id="rId19"/>
    <p:sldId id="295" r:id="rId20"/>
    <p:sldId id="291" r:id="rId21"/>
    <p:sldId id="289" r:id="rId22"/>
    <p:sldId id="294" r:id="rId23"/>
    <p:sldId id="298" r:id="rId24"/>
    <p:sldId id="300" r:id="rId25"/>
    <p:sldId id="302" r:id="rId26"/>
    <p:sldId id="301" r:id="rId27"/>
    <p:sldId id="304" r:id="rId28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2A6C69-9141-4F4D-9B40-F5BCB300DE40}">
          <p14:sldIdLst>
            <p14:sldId id="256"/>
            <p14:sldId id="296"/>
            <p14:sldId id="297"/>
            <p14:sldId id="305"/>
            <p14:sldId id="273"/>
            <p14:sldId id="278"/>
            <p14:sldId id="293"/>
            <p14:sldId id="288"/>
            <p14:sldId id="258"/>
            <p14:sldId id="281"/>
            <p14:sldId id="275"/>
            <p14:sldId id="260"/>
            <p14:sldId id="299"/>
            <p14:sldId id="303"/>
            <p14:sldId id="282"/>
            <p14:sldId id="295"/>
            <p14:sldId id="291"/>
            <p14:sldId id="289"/>
            <p14:sldId id="294"/>
            <p14:sldId id="298"/>
            <p14:sldId id="300"/>
            <p14:sldId id="302"/>
            <p14:sldId id="30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BE494B3-9CC9-4FBF-88E4-942B958CE26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41ED85-A5AB-43B7-A829-F86E4954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203188-C4CC-415B-BC67-0695F3579D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CE52FDA-081F-46C7-8CE5-A77467BD8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3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B93C69-C82A-4F26-B68B-3A2CC7AC768F}" type="datetimeFigureOut">
              <a:rPr lang="en-US" smtClean="0"/>
              <a:pPr/>
              <a:t>5/15/2023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Welcome to Homefields Nursery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2008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Nursery garden.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E31D1-DA1C-4C58-B25E-1D17CEB0142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" b="19437"/>
          <a:stretch/>
        </p:blipFill>
        <p:spPr bwMode="auto">
          <a:xfrm>
            <a:off x="1187624" y="2132856"/>
            <a:ext cx="7128792" cy="4021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66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climb at nursery.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6F9B80-B5D5-4A47-87D7-AB4E4B61D0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3581" r="22146" b="9719"/>
          <a:stretch/>
        </p:blipFill>
        <p:spPr bwMode="auto">
          <a:xfrm>
            <a:off x="5398173" y="3394713"/>
            <a:ext cx="3552306" cy="323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5C6A91-C182-4E37-8278-D05E326EA3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1" y="1867075"/>
            <a:ext cx="5591175" cy="37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96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3261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5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 can ride bikes at nursery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F58DC-06F2-456B-BFD9-4E18DD3160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>
            <a:off x="2452687" y="2422070"/>
            <a:ext cx="4238625" cy="3724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C07-5CA5-4C2E-9216-C269E467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share books at nursery.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3A36B-BEF1-41DF-B68A-3F31263E4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18" y="1935163"/>
            <a:ext cx="6585763" cy="4389437"/>
          </a:xfrm>
        </p:spPr>
      </p:pic>
    </p:spTree>
    <p:extLst>
      <p:ext uri="{BB962C8B-B14F-4D97-AF65-F5344CB8AC3E}">
        <p14:creationId xmlns:p14="http://schemas.microsoft.com/office/powerpoint/2010/main" val="322357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194D-47C7-4DE3-B0A3-7ECAAC41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We can learn about numbers and shapes at nursery.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79F99-FA67-42DF-955A-904F7C379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43851"/>
            <a:ext cx="4680081" cy="35100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4AB10-F112-4F54-9340-1D96D8255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50248"/>
            <a:ext cx="2448272" cy="22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paint at nursery.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5203BF-B7EE-4506-BD92-240EE1DE92D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r="6644" b="10486"/>
          <a:stretch/>
        </p:blipFill>
        <p:spPr bwMode="auto">
          <a:xfrm>
            <a:off x="1475656" y="2420888"/>
            <a:ext cx="5777797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580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24F6-AEB6-4463-9B60-663AD4D5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08720"/>
            <a:ext cx="8229600" cy="157278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draw and write at nursery.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C1598A-D629-497C-BF67-44B9065895D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4859" r="4258" b="27366"/>
          <a:stretch/>
        </p:blipFill>
        <p:spPr bwMode="auto">
          <a:xfrm>
            <a:off x="1475656" y="2866468"/>
            <a:ext cx="6336704" cy="3298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24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AEA3-A93E-438D-946B-717AF33F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make things at nursery.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7F0F9-F64B-4303-A3C7-34550F97494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3554" r="16184" b="5115"/>
          <a:stretch/>
        </p:blipFill>
        <p:spPr bwMode="auto">
          <a:xfrm>
            <a:off x="463631" y="1847088"/>
            <a:ext cx="4523734" cy="302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01AF0-BB14-4857-A2A6-B9B5EB6F7A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47315" r="3407"/>
          <a:stretch/>
        </p:blipFill>
        <p:spPr bwMode="auto">
          <a:xfrm>
            <a:off x="3711852" y="4365104"/>
            <a:ext cx="4933950" cy="1962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5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5401-26E5-47F9-AB99-6A901200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build at nursery.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8EC913-6E27-46BA-943B-308A4125D69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11507" r="19591" b="8697"/>
          <a:stretch/>
        </p:blipFill>
        <p:spPr bwMode="auto">
          <a:xfrm>
            <a:off x="827584" y="1988840"/>
            <a:ext cx="5616624" cy="3511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F:\DCIM\100OLYMP\P1260241.JPG">
            <a:extLst>
              <a:ext uri="{FF2B5EF4-FFF2-40B4-BE49-F238E27FC236}">
                <a16:creationId xmlns:a16="http://schemas.microsoft.com/office/drawing/2014/main" id="{442D3574-19B3-49A1-BEA0-3200B4F5347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2" t="48280" r="24534"/>
          <a:stretch/>
        </p:blipFill>
        <p:spPr bwMode="auto">
          <a:xfrm>
            <a:off x="6084168" y="3959769"/>
            <a:ext cx="2447925" cy="2223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65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52EA-857A-4C45-81FE-E7D90E3A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play with small world toys at nursery.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71086B-8F44-4FC0-8402-1333A9B692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r="9029"/>
          <a:stretch/>
        </p:blipFill>
        <p:spPr bwMode="auto">
          <a:xfrm>
            <a:off x="479369" y="1860978"/>
            <a:ext cx="4799895" cy="3728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660D0-0A10-443C-9276-29D41D7E4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3323-ABA2-46D2-B8CD-23B09569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Nursery Staff.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88AC-F1AB-4DC1-8423-8A2DEDAA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 Mrs Harris is the nursery teacher.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C49B2-91B7-4A15-9445-7F0D4D2212D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r="31040" b="22968"/>
          <a:stretch/>
        </p:blipFill>
        <p:spPr bwMode="auto">
          <a:xfrm>
            <a:off x="3275856" y="3261710"/>
            <a:ext cx="2160240" cy="2868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50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8BF8-266B-440B-B7E9-74B3B786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play with water at nursery.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7B19AF-B5C2-4B0C-9440-D8C68D0A792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18159" r="20103"/>
          <a:stretch/>
        </p:blipFill>
        <p:spPr bwMode="auto">
          <a:xfrm>
            <a:off x="2627784" y="2204864"/>
            <a:ext cx="4176464" cy="3661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55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467B-2972-4F30-B5C2-2FE0572E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358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play with sand at nursery.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04FA24-E119-43B0-96E6-0C7BEE22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48694"/>
            <a:ext cx="5760639" cy="4281454"/>
          </a:xfrm>
        </p:spPr>
      </p:pic>
    </p:spTree>
    <p:extLst>
      <p:ext uri="{BB962C8B-B14F-4D97-AF65-F5344CB8AC3E}">
        <p14:creationId xmlns:p14="http://schemas.microsoft.com/office/powerpoint/2010/main" val="115994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CCB4-743F-4DF4-B18A-86090DE3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learn Makaton at nursery.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D0E6A-F7FF-40B5-8B91-59FAE98D5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3240360" cy="4418673"/>
          </a:xfrm>
        </p:spPr>
      </p:pic>
    </p:spTree>
    <p:extLst>
      <p:ext uri="{BB962C8B-B14F-4D97-AF65-F5344CB8AC3E}">
        <p14:creationId xmlns:p14="http://schemas.microsoft.com/office/powerpoint/2010/main" val="267049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466B-0E12-4C03-9A23-D8909F52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535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can make friends at nursery.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16921-2E5F-46AB-9306-360F3A6C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39231"/>
            <a:ext cx="5334000" cy="2781300"/>
          </a:xfrm>
        </p:spPr>
      </p:pic>
    </p:spTree>
    <p:extLst>
      <p:ext uri="{BB962C8B-B14F-4D97-AF65-F5344CB8AC3E}">
        <p14:creationId xmlns:p14="http://schemas.microsoft.com/office/powerpoint/2010/main" val="35597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A964-56EA-4304-B107-E3EF00D9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33024"/>
          </a:xfrm>
        </p:spPr>
        <p:txBody>
          <a:bodyPr>
            <a:normAutofit fontScale="90000"/>
          </a:bodyPr>
          <a:lstStyle/>
          <a:p>
            <a:pPr algn="ctr" fontAlgn="base"/>
            <a:br>
              <a:rPr lang="en-GB" dirty="0"/>
            </a:br>
            <a:br>
              <a:rPr lang="en-GB" dirty="0"/>
            </a:br>
            <a:r>
              <a:rPr lang="en-GB" sz="5300" dirty="0">
                <a:latin typeface="Comic Sans MS" panose="030F0702030302020204" pitchFamily="66" charset="0"/>
              </a:rPr>
              <a:t>We can’t wait to meet you and help you step into the start of your learning journey!</a:t>
            </a:r>
            <a:br>
              <a:rPr lang="en-GB" dirty="0"/>
            </a:br>
            <a:r>
              <a:rPr lang="en-GB" dirty="0"/>
              <a:t>   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74776-884A-4843-AD86-64F3D86B9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33130"/>
            <a:ext cx="1533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7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3F41-E05E-48A8-902E-4B0516EA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Nursery staff.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BFA1-631B-4AB6-8AC9-455B8620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Mrs Lewis is the teaching assistant in  nursery. 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CB8F2-08F6-4C5E-A9CD-106AA91A3D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r="36116" b="31500"/>
          <a:stretch/>
        </p:blipFill>
        <p:spPr bwMode="auto">
          <a:xfrm>
            <a:off x="3419872" y="3429000"/>
            <a:ext cx="2016224" cy="2564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887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48B6-1B2C-4EDE-96DE-7D506D9D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Nursery staff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EEBD-0084-410A-9F0E-99C44253B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Mrs Holmes is the teaching assistant who supervises lunch times in nursery.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46535-9CE3-4C36-886F-E343FF28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63" y="3082098"/>
            <a:ext cx="2096074" cy="30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9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Coat peg.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In the cloakroom, you will have a peg to hang up your coat and bag.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5E9EB-0471-4310-BB24-328D29D61A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3" r="18910"/>
          <a:stretch/>
        </p:blipFill>
        <p:spPr bwMode="auto">
          <a:xfrm>
            <a:off x="3467286" y="3116952"/>
            <a:ext cx="2209428" cy="3183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6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Drawers.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CCBE-8750-4784-9B56-4ECCA07E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In the cloakroom, you will have your own drawer. Staff will put work and letters in here, so please check regularly. </a:t>
            </a:r>
          </a:p>
          <a:p>
            <a:pPr marL="0" indent="0" algn="ctr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DE9DF-E83A-4648-8175-FBF4E984A3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1"/>
          <a:stretch/>
        </p:blipFill>
        <p:spPr bwMode="auto">
          <a:xfrm>
            <a:off x="1776412" y="3573016"/>
            <a:ext cx="5591175" cy="300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629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44F3-5CD8-40DB-8894-DA4DF5AF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Post box.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C39D0-2FFF-4C4B-BB00-B628345E7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When you come in to nursery, you will post your name in to the red post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4EF2F-B44E-4D1E-A48D-577F0D80A0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t="20205" r="6304"/>
          <a:stretch/>
        </p:blipFill>
        <p:spPr bwMode="auto">
          <a:xfrm>
            <a:off x="2843808" y="3182112"/>
            <a:ext cx="379095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02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D426-138E-4630-BFDD-87DE5A68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Lunch trolley.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B9FF6-648F-4BB3-8D2D-862DC2A1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59555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Your lunch box will go on this trolley. 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EF0EA-93F6-4DB8-B006-9EB3FB0D1A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0997" r="13969"/>
          <a:stretch/>
        </p:blipFill>
        <p:spPr bwMode="auto">
          <a:xfrm>
            <a:off x="2414587" y="2708920"/>
            <a:ext cx="4314825" cy="3314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493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Nursery toilets.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FDAC6B-FB6B-47F9-AA13-9CBD84C900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r="11754"/>
          <a:stretch/>
        </p:blipFill>
        <p:spPr bwMode="auto">
          <a:xfrm>
            <a:off x="514945" y="2060848"/>
            <a:ext cx="3769023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FDA5E-FD6B-417F-83EA-2AC043F3C3D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6138" b="8696"/>
          <a:stretch/>
        </p:blipFill>
        <p:spPr bwMode="auto">
          <a:xfrm>
            <a:off x="3923928" y="3284984"/>
            <a:ext cx="4914900" cy="317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64387BB089D4E908C0D0A4543C08A" ma:contentTypeVersion="9" ma:contentTypeDescription="Create a new document." ma:contentTypeScope="" ma:versionID="dddf957e385252c7b944d48fe85b57f3">
  <xsd:schema xmlns:xsd="http://www.w3.org/2001/XMLSchema" xmlns:xs="http://www.w3.org/2001/XMLSchema" xmlns:p="http://schemas.microsoft.com/office/2006/metadata/properties" xmlns:ns2="397efcdb-92f3-44f5-bba6-757d5f3a2837" targetNamespace="http://schemas.microsoft.com/office/2006/metadata/properties" ma:root="true" ma:fieldsID="64d4f7d6ef7b79815135606a4c32bd1d" ns2:_="">
    <xsd:import namespace="397efcdb-92f3-44f5-bba6-757d5f3a2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fcdb-92f3-44f5-bba6-757d5f3a28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9EDDC0-EFCF-47D6-936C-168F8A9F4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efcdb-92f3-44f5-bba6-757d5f3a2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D7FBC-2105-4A54-A1C7-4FF4F9570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4FB19-1F8B-47ED-984E-E3770C2EBFC2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397efcdb-92f3-44f5-bba6-757d5f3a2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251</Words>
  <Application>Microsoft Office PowerPoint</Application>
  <PresentationFormat>On-screen Show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Comic Sans MS</vt:lpstr>
      <vt:lpstr>Constantia</vt:lpstr>
      <vt:lpstr>Wingdings 2</vt:lpstr>
      <vt:lpstr>Flow</vt:lpstr>
      <vt:lpstr>Welcome to Homefields Nursery</vt:lpstr>
      <vt:lpstr>Nursery Staff.</vt:lpstr>
      <vt:lpstr>Nursery staff.</vt:lpstr>
      <vt:lpstr>Nursery staff</vt:lpstr>
      <vt:lpstr>Coat peg.</vt:lpstr>
      <vt:lpstr>Drawers. </vt:lpstr>
      <vt:lpstr>Post box. </vt:lpstr>
      <vt:lpstr>Lunch trolley.</vt:lpstr>
      <vt:lpstr>Nursery toilets. </vt:lpstr>
      <vt:lpstr>Nursery garden. </vt:lpstr>
      <vt:lpstr>We can climb at nursery. </vt:lpstr>
      <vt:lpstr> We can ride bikes at nursery.</vt:lpstr>
      <vt:lpstr>We can share books at nursery. </vt:lpstr>
      <vt:lpstr>We can learn about numbers and shapes at nursery.</vt:lpstr>
      <vt:lpstr>We can paint at nursery.</vt:lpstr>
      <vt:lpstr>We can draw and write at nursery. </vt:lpstr>
      <vt:lpstr>We can make things at nursery. </vt:lpstr>
      <vt:lpstr>We can build at nursery. </vt:lpstr>
      <vt:lpstr>We can play with small world toys at nursery. </vt:lpstr>
      <vt:lpstr>We can play with water at nursery. </vt:lpstr>
      <vt:lpstr>We can play with sand at nursery.</vt:lpstr>
      <vt:lpstr>We can learn Makaton at nursery.</vt:lpstr>
      <vt:lpstr>We can make friends at nursery.</vt:lpstr>
      <vt:lpstr>  We can’t wait to meet you and help you step into the start of your learning journey!    </vt:lpstr>
    </vt:vector>
  </TitlesOfParts>
  <Company>Homefields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Stage 1</dc:title>
  <dc:creator>k.harris</dc:creator>
  <cp:lastModifiedBy>G Heald</cp:lastModifiedBy>
  <cp:revision>65</cp:revision>
  <cp:lastPrinted>2018-06-20T16:08:32Z</cp:lastPrinted>
  <dcterms:created xsi:type="dcterms:W3CDTF">2013-09-24T19:33:47Z</dcterms:created>
  <dcterms:modified xsi:type="dcterms:W3CDTF">2023-05-15T16:19:48Z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0x01010045164387BB089D4E908C0D0A4543C08A</vt:lpwstr>
  </property>
</Properties>
</file>